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10"/>
  </p:notesMasterIdLst>
  <p:handoutMasterIdLst>
    <p:handoutMasterId r:id="rId11"/>
  </p:handoutMasterIdLst>
  <p:sldIdLst>
    <p:sldId id="256" r:id="rId2"/>
    <p:sldId id="267" r:id="rId3"/>
    <p:sldId id="268" r:id="rId4"/>
    <p:sldId id="269" r:id="rId5"/>
    <p:sldId id="270" r:id="rId6"/>
    <p:sldId id="271" r:id="rId7"/>
    <p:sldId id="272" r:id="rId8"/>
    <p:sldId id="266" r:id="rId9"/>
  </p:sldIdLst>
  <p:sldSz cx="9144000" cy="5143500" type="screen16x9"/>
  <p:notesSz cx="6858000" cy="9144000"/>
  <p:custDataLst>
    <p:tags r:id="rId1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880" userDrawn="1">
          <p15:clr>
            <a:srgbClr val="A4A3A4"/>
          </p15:clr>
        </p15:guide>
        <p15:guide id="5"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bhav Singh (CTO Office)" initials="AS(O" lastIdx="9" clrIdx="0">
    <p:extLst>
      <p:ext uri="{19B8F6BF-5375-455C-9EA6-DF929625EA0E}">
        <p15:presenceInfo xmlns:p15="http://schemas.microsoft.com/office/powerpoint/2012/main" userId="S-1-5-21-57989841-616249376-1801674531-22316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CD2F"/>
    <a:srgbClr val="65B147"/>
    <a:srgbClr val="C8C8C8"/>
    <a:srgbClr val="76A6EE"/>
    <a:srgbClr val="FFDA29"/>
    <a:srgbClr val="92D050"/>
    <a:srgbClr val="DADADA"/>
    <a:srgbClr val="0B54A6"/>
    <a:srgbClr val="99B0CB"/>
    <a:srgbClr val="7B9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485" autoAdjust="0"/>
    <p:restoredTop sz="95092" autoAdjust="0"/>
  </p:normalViewPr>
  <p:slideViewPr>
    <p:cSldViewPr snapToGrid="0">
      <p:cViewPr varScale="1">
        <p:scale>
          <a:sx n="97" d="100"/>
          <a:sy n="97" d="100"/>
        </p:scale>
        <p:origin x="1056" y="78"/>
      </p:cViewPr>
      <p:guideLst>
        <p:guide pos="2880"/>
        <p:guide orient="horz" pos="162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014"/>
    </p:cViewPr>
  </p:sorterViewPr>
  <p:notesViewPr>
    <p:cSldViewPr snapToGrid="0">
      <p:cViewPr varScale="1">
        <p:scale>
          <a:sx n="47" d="100"/>
          <a:sy n="47" d="100"/>
        </p:scale>
        <p:origin x="2898"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2E3446-C668-0D46-A475-03A018C9F99C}" type="datetimeFigureOut">
              <a:rPr lang="en-US" smtClean="0"/>
              <a:t>11/20/2018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0FBF56-9358-E64E-A12C-E94F23D77DC8}" type="slidenum">
              <a:rPr lang="en-US" smtClean="0"/>
              <a:t>‹#›</a:t>
            </a:fld>
            <a:endParaRPr lang="en-US"/>
          </a:p>
        </p:txBody>
      </p:sp>
    </p:spTree>
    <p:extLst>
      <p:ext uri="{BB962C8B-B14F-4D97-AF65-F5344CB8AC3E}">
        <p14:creationId xmlns:p14="http://schemas.microsoft.com/office/powerpoint/2010/main" val="148305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pPr/>
              <a:t>11/20/2018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pPr/>
              <a:t>‹#›</a:t>
            </a:fld>
            <a:endParaRPr lang="en-US"/>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2F2F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04468" y="1709011"/>
            <a:ext cx="2189805" cy="1752170"/>
          </a:xfrm>
          <a:prstGeom prst="rect">
            <a:avLst/>
          </a:prstGeom>
        </p:spPr>
      </p:pic>
      <p:sp>
        <p:nvSpPr>
          <p:cNvPr id="2"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69247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Breaker_with people or other images">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mn-lt"/>
            </a:endParaRPr>
          </a:p>
        </p:txBody>
      </p:sp>
      <p:sp>
        <p:nvSpPr>
          <p:cNvPr id="31" name="Picture Placeholder 9"/>
          <p:cNvSpPr>
            <a:spLocks noGrp="1"/>
          </p:cNvSpPr>
          <p:nvPr>
            <p:ph type="pic" sz="quarter" idx="14" hasCustomPrompt="1"/>
          </p:nvPr>
        </p:nvSpPr>
        <p:spPr>
          <a:xfrm>
            <a:off x="4648903"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7457" y="3844395"/>
            <a:ext cx="1314000" cy="1103406"/>
          </a:xfrm>
          <a:prstGeom prst="rect">
            <a:avLst/>
          </a:prstGeom>
        </p:spPr>
      </p:pic>
      <p:sp>
        <p:nvSpPr>
          <p:cNvPr id="24"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27" name="Picture Placeholder 9"/>
          <p:cNvSpPr>
            <a:spLocks noGrp="1"/>
          </p:cNvSpPr>
          <p:nvPr>
            <p:ph type="pic" sz="quarter" idx="15" hasCustomPrompt="1"/>
          </p:nvPr>
        </p:nvSpPr>
        <p:spPr>
          <a:xfrm>
            <a:off x="7062729"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29" name="Picture Placeholder 9"/>
          <p:cNvSpPr>
            <a:spLocks noGrp="1"/>
          </p:cNvSpPr>
          <p:nvPr>
            <p:ph type="pic" sz="quarter" idx="16" hasCustomPrompt="1"/>
          </p:nvPr>
        </p:nvSpPr>
        <p:spPr>
          <a:xfrm>
            <a:off x="6258121"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30" name="Picture Placeholder 9"/>
          <p:cNvSpPr>
            <a:spLocks noGrp="1"/>
          </p:cNvSpPr>
          <p:nvPr>
            <p:ph type="pic" sz="quarter" idx="17" hasCustomPrompt="1"/>
          </p:nvPr>
        </p:nvSpPr>
        <p:spPr>
          <a:xfrm>
            <a:off x="5453512"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17" name="Title 1">
            <a:extLst>
              <a:ext uri="{FF2B5EF4-FFF2-40B4-BE49-F238E27FC236}">
                <a16:creationId xmlns:a16="http://schemas.microsoft.com/office/drawing/2014/main" id="{53BCAE27-A192-45DC-A959-116DB2B14D44}"/>
              </a:ext>
            </a:extLst>
          </p:cNvPr>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Tree>
    <p:extLst>
      <p:ext uri="{BB962C8B-B14F-4D97-AF65-F5344CB8AC3E}">
        <p14:creationId xmlns:p14="http://schemas.microsoft.com/office/powerpoint/2010/main" val="235655312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1" y="1295399"/>
            <a:ext cx="860153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5771" y="1674584"/>
            <a:ext cx="8601530" cy="3085101"/>
          </a:xfrm>
        </p:spPr>
        <p:txBody>
          <a:bodyPr/>
          <a:lstStyle>
            <a:lvl1pPr marL="171450" indent="-171450" algn="l" defTabSz="1828800" rtl="0" eaLnBrk="1" latinLnBrk="0" hangingPunct="1">
              <a:lnSpc>
                <a:spcPct val="100000"/>
              </a:lnSpc>
              <a:spcBef>
                <a:spcPts val="600"/>
              </a:spcBef>
              <a:buFont typeface="Arial" panose="020B0604020202020204" pitchFamily="34" charset="0"/>
              <a:buChar char="•"/>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2"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TextBox 40">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71948" y="4978614"/>
            <a:ext cx="503788" cy="94721"/>
            <a:chOff x="6014087" y="4646472"/>
            <a:chExt cx="503788" cy="94721"/>
          </a:xfrm>
        </p:grpSpPr>
        <p:sp>
          <p:nvSpPr>
            <p:cNvPr id="26" name="Oval 25">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7" name="Oval 26">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Oval 27">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Oval 28">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29">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24197532"/>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guide id="3" pos="55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5"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TextBox 45">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34">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5">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Oval 36">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6338804"/>
      </p:ext>
    </p:extLst>
  </p:cSld>
  <p:clrMapOvr>
    <a:masterClrMapping/>
  </p:clrMapOvr>
  <p:extLst mod="1">
    <p:ext uri="{DCECCB84-F9BA-43D5-87BE-67443E8EF086}">
      <p15:sldGuideLst xmlns:p15="http://schemas.microsoft.com/office/powerpoint/2012/main">
        <p15:guide id="1" orient="horz" pos="161" userDrawn="1">
          <p15:clr>
            <a:srgbClr val="FBAE40"/>
          </p15:clr>
        </p15:guide>
        <p15:guide id="2" pos="164" userDrawn="1">
          <p15:clr>
            <a:srgbClr val="FBAE40"/>
          </p15:clr>
        </p15:guide>
        <p15:guide id="3" orient="horz" pos="3078" userDrawn="1">
          <p15:clr>
            <a:srgbClr val="FBAE40"/>
          </p15:clr>
        </p15:guide>
        <p15:guide id="4" pos="559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4" name="Rectangle 23">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5"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3"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TextBox 33">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5"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8" y="4978614"/>
            <a:ext cx="503788" cy="94721"/>
            <a:chOff x="6014087" y="4646472"/>
            <a:chExt cx="503788" cy="94721"/>
          </a:xfrm>
        </p:grpSpPr>
        <p:sp>
          <p:nvSpPr>
            <p:cNvPr id="27" name="Oval 26">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Oval 28">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29">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7" name="Title 1"/>
          <p:cNvSpPr>
            <a:spLocks noGrp="1"/>
          </p:cNvSpPr>
          <p:nvPr userDrawn="1">
            <p:ph type="ctrTitle" hasCustomPrompt="1"/>
          </p:nvPr>
        </p:nvSpPr>
        <p:spPr>
          <a:xfrm>
            <a:off x="268514" y="1765300"/>
            <a:ext cx="4374573" cy="1193706"/>
          </a:xfrm>
          <a:prstGeom prst="rect">
            <a:avLst/>
          </a:prstGeom>
          <a:noFill/>
        </p:spPr>
        <p:txBody>
          <a:bodyPr wrap="square" lIns="0" rtlCol="0" anchor="t" anchorCtr="0">
            <a:noAutofit/>
          </a:bodyPr>
          <a:lstStyle>
            <a:lvl1pPr marL="0" algn="l">
              <a:lnSpc>
                <a:spcPct val="98000"/>
              </a:lnSpc>
              <a:tabLst>
                <a:tab pos="457200" algn="l"/>
              </a:tabLst>
              <a:defRPr lang="en-US" sz="34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Tree>
    <p:extLst>
      <p:ext uri="{BB962C8B-B14F-4D97-AF65-F5344CB8AC3E}">
        <p14:creationId xmlns:p14="http://schemas.microsoft.com/office/powerpoint/2010/main" val="2370844782"/>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277584"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3225857"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6174130"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0"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Box 38">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7" name="Oval 26">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32">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33">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9424473"/>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53834" cy="4406900"/>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277584"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7584"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277583" y="254000"/>
            <a:ext cx="4198723"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9"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8"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TextBox 48">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1" name="Group 30"/>
          <p:cNvGrpSpPr/>
          <p:nvPr userDrawn="1"/>
        </p:nvGrpSpPr>
        <p:grpSpPr>
          <a:xfrm>
            <a:off x="71948" y="4978614"/>
            <a:ext cx="503788" cy="94721"/>
            <a:chOff x="6014087" y="4646472"/>
            <a:chExt cx="503788" cy="94721"/>
          </a:xfrm>
        </p:grpSpPr>
        <p:sp>
          <p:nvSpPr>
            <p:cNvPr id="32" name="Oval 31">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3" name="Oval 32">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33">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34">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5">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8266619"/>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ircular image">
    <p:spTree>
      <p:nvGrpSpPr>
        <p:cNvPr id="1" name=""/>
        <p:cNvGrpSpPr/>
        <p:nvPr/>
      </p:nvGrpSpPr>
      <p:grpSpPr>
        <a:xfrm>
          <a:off x="0" y="0"/>
          <a:ext cx="0" cy="0"/>
          <a:chOff x="0" y="0"/>
          <a:chExt cx="0" cy="0"/>
        </a:xfrm>
      </p:grpSpPr>
      <p:sp>
        <p:nvSpPr>
          <p:cNvPr id="27" name="Oval 26"/>
          <p:cNvSpPr/>
          <p:nvPr userDrawn="1"/>
        </p:nvSpPr>
        <p:spPr>
          <a:xfrm>
            <a:off x="3886688" y="2623199"/>
            <a:ext cx="2231136" cy="223113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userDrawn="1">
            <p:ph type="body" sz="quarter" idx="10" hasCustomPrompt="1"/>
          </p:nvPr>
        </p:nvSpPr>
        <p:spPr>
          <a:xfrm>
            <a:off x="275770"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5770"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577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4928633" y="584200"/>
            <a:ext cx="4064000" cy="4064000"/>
          </a:xfrm>
          <a:prstGeom prst="ellipse">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277584" y="254000"/>
            <a:ext cx="5151666"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0"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Box 38">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8" name="Oval 2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2" name="Oval 31">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32">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33">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34">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1013097"/>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277584"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277584"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2442487" y="3896489"/>
            <a:ext cx="2051148"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2442487" y="4211108"/>
            <a:ext cx="2051148"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463709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463709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684202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684202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277584"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2442487"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4647418"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6852349"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3"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TextBox 53">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5"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cxnSp>
        <p:nvCxnSpPr>
          <p:cNvPr id="42"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71948" y="4978614"/>
            <a:ext cx="503788" cy="94721"/>
            <a:chOff x="6014087" y="4646472"/>
            <a:chExt cx="503788" cy="94721"/>
          </a:xfrm>
        </p:grpSpPr>
        <p:sp>
          <p:nvSpPr>
            <p:cNvPr id="48" name="Oval 4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9" name="Oval 4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Oval 49">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Oval 50">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Oval 51">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02329290"/>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03199"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579281"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2794448"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3170530"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3170530"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03199"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579281"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579281"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2794448"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3170530"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3170530"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277584" y="1295399"/>
            <a:ext cx="5056406"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579281"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5562599" y="254000"/>
            <a:ext cx="3583799" cy="4572000"/>
          </a:xfrm>
          <a:prstGeom prst="rect">
            <a:avLst/>
          </a:prstGeom>
        </p:spPr>
        <p:txBody>
          <a:bodyPr>
            <a:noAutofit/>
          </a:bodyPr>
          <a:lstStyle>
            <a:lvl1pPr marL="0" indent="0" algn="ctr">
              <a:buFontTx/>
              <a:buNone/>
              <a:defRPr sz="14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1"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TextBox 59">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1" name="Group 40"/>
          <p:cNvGrpSpPr/>
          <p:nvPr userDrawn="1"/>
        </p:nvGrpSpPr>
        <p:grpSpPr>
          <a:xfrm>
            <a:off x="71948" y="4978614"/>
            <a:ext cx="503788" cy="94721"/>
            <a:chOff x="6014087" y="4646472"/>
            <a:chExt cx="503788" cy="94721"/>
          </a:xfrm>
        </p:grpSpPr>
        <p:sp>
          <p:nvSpPr>
            <p:cNvPr id="42" name="Oval 41">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Oval 53">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Oval 54">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Oval 55">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7661203"/>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3" name="Oval 32"/>
          <p:cNvSpPr/>
          <p:nvPr userDrawn="1"/>
        </p:nvSpPr>
        <p:spPr>
          <a:xfrm>
            <a:off x="-1317287" y="154716"/>
            <a:ext cx="4808884" cy="4808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Title 1"/>
          <p:cNvSpPr>
            <a:spLocks noGrp="1"/>
          </p:cNvSpPr>
          <p:nvPr userDrawn="1">
            <p:ph type="ctrTitle" hasCustomPrompt="1"/>
          </p:nvPr>
        </p:nvSpPr>
        <p:spPr>
          <a:xfrm>
            <a:off x="275769"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275769" y="2184399"/>
            <a:ext cx="3794374" cy="8763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275769" y="3174999"/>
            <a:ext cx="3794374" cy="20320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184399"/>
            <a:ext cx="4428402" cy="185057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4"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TextBox 35">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33">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7247311"/>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5229863" y="3515143"/>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5229863" y="3724346"/>
            <a:ext cx="3190875" cy="307903"/>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13" name="Picture Placeholder 9"/>
          <p:cNvSpPr>
            <a:spLocks noGrp="1"/>
          </p:cNvSpPr>
          <p:nvPr>
            <p:ph type="pic" sz="quarter" idx="13" hasCustomPrompt="1"/>
          </p:nvPr>
        </p:nvSpPr>
        <p:spPr>
          <a:xfrm>
            <a:off x="4289307" y="3365500"/>
            <a:ext cx="774700" cy="774700"/>
          </a:xfrm>
          <a:prstGeom prst="ellipse">
            <a:avLst/>
          </a:prstGeom>
        </p:spPr>
        <p:txBody>
          <a:bodyPr>
            <a:noAutofit/>
          </a:bodyPr>
          <a:lstStyle>
            <a:lvl1pPr marL="0" indent="0" algn="ctr">
              <a:buNone/>
              <a:defRPr sz="700" baseline="0">
                <a:solidFill>
                  <a:schemeClr val="accent2"/>
                </a:solidFill>
                <a:latin typeface="Arial" panose="020B0604020202020204" pitchFamily="34" charset="0"/>
                <a:cs typeface="Arial" panose="020B0604020202020204" pitchFamily="34" charset="0"/>
              </a:defRPr>
            </a:lvl1pPr>
          </a:lstStyle>
          <a:p>
            <a:r>
              <a:rPr lang="en-US" dirty="0"/>
              <a:t>Click to add Presenter’s image</a:t>
            </a:r>
            <a:endParaRPr lang="en-IN" dirty="0"/>
          </a:p>
        </p:txBody>
      </p:sp>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04468" y="1709011"/>
            <a:ext cx="2189805" cy="1752170"/>
          </a:xfrm>
          <a:prstGeom prst="rect">
            <a:avLst/>
          </a:prstGeom>
        </p:spPr>
      </p:pic>
      <p:cxnSp>
        <p:nvCxnSpPr>
          <p:cNvPr id="39" name="Straight Connector 38"/>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7082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7584" y="1295399"/>
            <a:ext cx="3556000" cy="475344"/>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277584" y="1861147"/>
            <a:ext cx="3556000" cy="282674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4035425" y="1295400"/>
            <a:ext cx="4868070" cy="3392488"/>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table</a:t>
            </a:r>
          </a:p>
        </p:txBody>
      </p:sp>
      <p:sp>
        <p:nvSpPr>
          <p:cNvPr id="25" name="Rectangle 24">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TextBox 34">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32">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3909853"/>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0"/>
            <a:ext cx="3556000" cy="33924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4035425" y="1295400"/>
            <a:ext cx="4868070" cy="3392488"/>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Rectangle 25">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7"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TextBox 35">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5" name="Oval 24">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29">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687545"/>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49022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1"/>
            <a:ext cx="4673600" cy="3061446"/>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5225143" y="696913"/>
            <a:ext cx="3659145" cy="3933825"/>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TextBox 34">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8" name="Oval 2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29">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1631598"/>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8130" y="254000"/>
            <a:ext cx="5245100" cy="5207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287198" y="874485"/>
            <a:ext cx="4025901" cy="943164"/>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27813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6559" y="542375"/>
            <a:ext cx="4720038" cy="3115225"/>
          </a:xfrm>
          <a:prstGeom prst="rect">
            <a:avLst/>
          </a:prstGeom>
          <a:ln w="12700">
            <a:miter lim="400000"/>
          </a:ln>
        </p:spPr>
      </p:pic>
      <p:sp>
        <p:nvSpPr>
          <p:cNvPr id="4" name="Text Placeholder 3"/>
          <p:cNvSpPr>
            <a:spLocks noGrp="1"/>
          </p:cNvSpPr>
          <p:nvPr>
            <p:ph type="body" sz="quarter" idx="27" hasCustomPrompt="1"/>
          </p:nvPr>
        </p:nvSpPr>
        <p:spPr>
          <a:xfrm>
            <a:off x="454120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457200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60080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60388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74939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75247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454120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457200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60080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60388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74939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75247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287198"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4776469" y="1277751"/>
            <a:ext cx="390843" cy="388006"/>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6552294" y="1197316"/>
            <a:ext cx="390843" cy="388006"/>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7044205" y="1471754"/>
            <a:ext cx="390843" cy="388006"/>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5648007" y="2245350"/>
            <a:ext cx="390843" cy="388006"/>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7665244" y="1743700"/>
            <a:ext cx="390843" cy="388006"/>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7953949" y="1355694"/>
            <a:ext cx="390843" cy="388006"/>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287198"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287198"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2350044"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2350044"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2350044"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287198" y="1855792"/>
            <a:ext cx="4025901" cy="720140"/>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1"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TextBox 69">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71948" y="4978614"/>
            <a:ext cx="503788" cy="94721"/>
            <a:chOff x="6014087" y="4646472"/>
            <a:chExt cx="503788" cy="94721"/>
          </a:xfrm>
        </p:grpSpPr>
        <p:sp>
          <p:nvSpPr>
            <p:cNvPr id="58" name="Oval 5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9" name="Oval 5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Oval 62">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63">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Oval 64">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2969594"/>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283027" y="809262"/>
            <a:ext cx="8601262"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236826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38351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53210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83026" y="254000"/>
            <a:ext cx="5245100" cy="533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236826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38351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53210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0" name="Rectangle 29">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1"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TextBox 40">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3" name="Group 32"/>
          <p:cNvGrpSpPr/>
          <p:nvPr userDrawn="1"/>
        </p:nvGrpSpPr>
        <p:grpSpPr>
          <a:xfrm>
            <a:off x="71948" y="4978614"/>
            <a:ext cx="503788" cy="94721"/>
            <a:chOff x="6014087" y="4646472"/>
            <a:chExt cx="503788" cy="94721"/>
          </a:xfrm>
        </p:grpSpPr>
        <p:sp>
          <p:nvSpPr>
            <p:cNvPr id="34" name="Oval 33">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5" name="Oval 34">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5">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Oval 36">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Oval 38">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36596948"/>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809262"/>
            <a:ext cx="5525295"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409670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5635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494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63070" y="254000"/>
            <a:ext cx="5300482" cy="90302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409670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5635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494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03200" y="1286353"/>
            <a:ext cx="654050" cy="649302"/>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704055" y="1348393"/>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704055" y="1569212"/>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03200" y="2343628"/>
            <a:ext cx="654050" cy="649302"/>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704055" y="2405668"/>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704055" y="262648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03200" y="3425296"/>
            <a:ext cx="654050" cy="649302"/>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704055" y="3487336"/>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704055" y="3708155"/>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9" name="Rectangle 38">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0"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4"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TextBox 61">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3"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2" name="Group 41"/>
          <p:cNvGrpSpPr/>
          <p:nvPr userDrawn="1"/>
        </p:nvGrpSpPr>
        <p:grpSpPr>
          <a:xfrm>
            <a:off x="71948" y="4978614"/>
            <a:ext cx="503788" cy="94721"/>
            <a:chOff x="6014087" y="4646472"/>
            <a:chExt cx="503788" cy="94721"/>
          </a:xfrm>
        </p:grpSpPr>
        <p:sp>
          <p:nvSpPr>
            <p:cNvPr id="44" name="Oval 43">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5" name="Oval 44">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Oval 45">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Oval 51">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Oval 52">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603075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4" y="0"/>
            <a:ext cx="3499859" cy="4884738"/>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6221676" y="0"/>
            <a:ext cx="2921000" cy="4889255"/>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r>
              <a:rPr lang="en-US"/>
              <a:t>Edit Master text styles</a:t>
            </a:r>
          </a:p>
        </p:txBody>
      </p:sp>
      <p:sp>
        <p:nvSpPr>
          <p:cNvPr id="47" name="Title 1"/>
          <p:cNvSpPr>
            <a:spLocks noGrp="1"/>
          </p:cNvSpPr>
          <p:nvPr userDrawn="1">
            <p:ph type="ctrTitle" hasCustomPrompt="1"/>
          </p:nvPr>
        </p:nvSpPr>
        <p:spPr>
          <a:xfrm>
            <a:off x="271416" y="254000"/>
            <a:ext cx="38354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26059" y="2231277"/>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602141" y="2496914"/>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71416" y="1295399"/>
            <a:ext cx="3686630"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602141" y="2281009"/>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226059" y="3155214"/>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602141" y="33711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602141" y="31552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226059" y="399480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602141" y="42474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602141" y="40315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6498663" y="931094"/>
            <a:ext cx="2400140" cy="3131640"/>
          </a:xfrm>
        </p:spPr>
        <p:txBody>
          <a:bodyPr tIns="0"/>
          <a:lstStyle>
            <a:lvl1pPr marL="171450" indent="-171450" algn="l" defTabSz="1828800" rtl="0" eaLnBrk="1" latinLnBrk="0" hangingPunct="1">
              <a:lnSpc>
                <a:spcPct val="100000"/>
              </a:lnSpc>
              <a:spcBef>
                <a:spcPts val="0"/>
              </a:spcBef>
              <a:spcAft>
                <a:spcPts val="800"/>
              </a:spcAft>
              <a:buClr>
                <a:schemeClr val="bg1"/>
              </a:buClr>
              <a:buFont typeface="Arial" panose="020B0604020202020204" pitchFamily="34" charset="0"/>
              <a:buChar char="•"/>
              <a:defRPr lang="en-US" sz="700"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664389"/>
            <a:ext cx="2400140"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6498663" y="4128262"/>
            <a:ext cx="652955" cy="650994"/>
          </a:xfrm>
          <a:prstGeom prst="ellipse">
            <a:avLst/>
          </a:prstGeom>
          <a:noFill/>
        </p:spPr>
        <p:txBody>
          <a:bodyPr/>
          <a:lstStyle>
            <a:lvl1pPr marL="0" indent="0" algn="ctr">
              <a:buFontTx/>
              <a:buNone/>
              <a:defRPr sz="1000">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1"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TextBox 59">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5" name="Group 44"/>
          <p:cNvGrpSpPr/>
          <p:nvPr userDrawn="1"/>
        </p:nvGrpSpPr>
        <p:grpSpPr>
          <a:xfrm>
            <a:off x="71948" y="4978614"/>
            <a:ext cx="503788" cy="94721"/>
            <a:chOff x="6014087" y="4646472"/>
            <a:chExt cx="503788" cy="94721"/>
          </a:xfrm>
        </p:grpSpPr>
        <p:sp>
          <p:nvSpPr>
            <p:cNvPr id="46" name="Oval 45">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Oval 53">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Oval 54">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Oval 55">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30177"/>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6" y="254000"/>
            <a:ext cx="5245100" cy="5588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4" name="Rectangle 53">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5"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TextBox 72">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71948" y="4978614"/>
            <a:ext cx="503788" cy="94721"/>
            <a:chOff x="6014087" y="4646472"/>
            <a:chExt cx="503788" cy="94721"/>
          </a:xfrm>
        </p:grpSpPr>
        <p:sp>
          <p:nvSpPr>
            <p:cNvPr id="52" name="Oval 51">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Oval 56">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Oval 57">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Oval 58">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6905694"/>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30" name="Pladsholder til tekst 20"/>
          <p:cNvSpPr>
            <a:spLocks noGrp="1"/>
          </p:cNvSpPr>
          <p:nvPr>
            <p:ph type="body" sz="quarter" idx="36" hasCustomPrompt="1"/>
          </p:nvPr>
        </p:nvSpPr>
        <p:spPr>
          <a:xfrm>
            <a:off x="4582711"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1" name="Pladsholder til tekst 22"/>
          <p:cNvSpPr>
            <a:spLocks noGrp="1"/>
          </p:cNvSpPr>
          <p:nvPr>
            <p:ph type="body" sz="quarter" idx="38" hasCustomPrompt="1"/>
          </p:nvPr>
        </p:nvSpPr>
        <p:spPr>
          <a:xfrm>
            <a:off x="4582711"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2" name="Picture 2" descr="Image result for linkedin logo"/>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151437274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_optional">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2002166"/>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644545021"/>
      </p:ext>
    </p:extLst>
  </p:cSld>
  <p:clrMapOvr>
    <a:masterClrMapping/>
  </p:clrMapOvr>
  <p:extLst mod="1">
    <p:ext uri="{DCECCB84-F9BA-43D5-87BE-67443E8EF086}">
      <p15:sldGuideLst xmlns:p15="http://schemas.microsoft.com/office/powerpoint/2012/main">
        <p15:guide id="1" pos="451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Client/Partner Log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70754" y="1926880"/>
            <a:ext cx="1645233" cy="1316432"/>
          </a:xfrm>
          <a:prstGeom prst="rect">
            <a:avLst/>
          </a:prstGeom>
        </p:spPr>
      </p:pic>
      <p:sp>
        <p:nvSpPr>
          <p:cNvPr id="17" name="Text Placeholder 7"/>
          <p:cNvSpPr>
            <a:spLocks noGrp="1"/>
          </p:cNvSpPr>
          <p:nvPr>
            <p:ph type="body" sz="quarter" idx="14" hasCustomPrompt="1"/>
          </p:nvPr>
        </p:nvSpPr>
        <p:spPr>
          <a:xfrm>
            <a:off x="2342673" y="1955800"/>
            <a:ext cx="1181100" cy="1231900"/>
          </a:xfrm>
        </p:spPr>
        <p:txBody>
          <a:bodyPr anchor="ctr"/>
          <a:lstStyle>
            <a:lvl1pPr marL="0" indent="0" algn="ctr">
              <a:buNone/>
              <a:defRPr sz="1100"/>
            </a:lvl1pPr>
          </a:lstStyle>
          <a:p>
            <a:pPr lvl="0"/>
            <a:r>
              <a:rPr lang="en-US" dirty="0"/>
              <a:t>Place Client / Partner Logo Here</a:t>
            </a:r>
          </a:p>
        </p:txBody>
      </p:sp>
    </p:spTree>
    <p:extLst>
      <p:ext uri="{BB962C8B-B14F-4D97-AF65-F5344CB8AC3E}">
        <p14:creationId xmlns:p14="http://schemas.microsoft.com/office/powerpoint/2010/main" val="186295639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with Client/Partner logo">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sp>
        <p:nvSpPr>
          <p:cNvPr id="27"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29" name="Pladsholder til tekst 20"/>
          <p:cNvSpPr>
            <a:spLocks noGrp="1"/>
          </p:cNvSpPr>
          <p:nvPr>
            <p:ph type="body" sz="quarter" idx="36" hasCustomPrompt="1"/>
          </p:nvPr>
        </p:nvSpPr>
        <p:spPr>
          <a:xfrm>
            <a:off x="4582711"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0" name="Pladsholder til tekst 22"/>
          <p:cNvSpPr>
            <a:spLocks noGrp="1"/>
          </p:cNvSpPr>
          <p:nvPr>
            <p:ph type="body" sz="quarter" idx="38" hasCustomPrompt="1"/>
          </p:nvPr>
        </p:nvSpPr>
        <p:spPr>
          <a:xfrm>
            <a:off x="4582711"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1" name="Picture 2" descr="Image result for linkedin logo"/>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70754" y="1926880"/>
            <a:ext cx="1645233" cy="1316432"/>
          </a:xfrm>
          <a:prstGeom prst="rect">
            <a:avLst/>
          </a:prstGeom>
        </p:spPr>
      </p:pic>
      <p:sp>
        <p:nvSpPr>
          <p:cNvPr id="17" name="Text Placeholder 7"/>
          <p:cNvSpPr>
            <a:spLocks noGrp="1"/>
          </p:cNvSpPr>
          <p:nvPr>
            <p:ph type="body" sz="quarter" idx="14" hasCustomPrompt="1"/>
          </p:nvPr>
        </p:nvSpPr>
        <p:spPr>
          <a:xfrm>
            <a:off x="2342673" y="1955800"/>
            <a:ext cx="1181100" cy="1231900"/>
          </a:xfrm>
        </p:spPr>
        <p:txBody>
          <a:bodyPr anchor="ctr"/>
          <a:lstStyle>
            <a:lvl1pPr marL="0" indent="0" algn="ctr">
              <a:buNone/>
              <a:defRPr sz="1100"/>
            </a:lvl1pPr>
          </a:lstStyle>
          <a:p>
            <a:pPr lvl="0"/>
            <a:r>
              <a:rPr lang="en-US" dirty="0"/>
              <a:t>Place Client / Partner Logo Here</a:t>
            </a:r>
          </a:p>
        </p:txBody>
      </p:sp>
    </p:spTree>
    <p:extLst>
      <p:ext uri="{BB962C8B-B14F-4D97-AF65-F5344CB8AC3E}">
        <p14:creationId xmlns:p14="http://schemas.microsoft.com/office/powerpoint/2010/main" val="291468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0" y="254000"/>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4"/>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1"/>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1"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1"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1"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1"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1"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68" name="Rectangle 67">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9"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77"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TextBox 77">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9"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71948" y="4978614"/>
            <a:ext cx="503788" cy="94721"/>
            <a:chOff x="6014087" y="4646472"/>
            <a:chExt cx="503788" cy="94721"/>
          </a:xfrm>
        </p:grpSpPr>
        <p:sp>
          <p:nvSpPr>
            <p:cNvPr id="38" name="Oval 3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9" name="Oval 3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Oval 39">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Oval 40">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Oval 41">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2538208"/>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656749" y="0"/>
            <a:ext cx="6502359" cy="4702629"/>
          </a:xfrm>
          <a:prstGeom prst="rect">
            <a:avLst/>
          </a:prstGeom>
        </p:spPr>
      </p:pic>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2446" y="428217"/>
            <a:ext cx="1052514" cy="842169"/>
          </a:xfrm>
          <a:prstGeom prst="rect">
            <a:avLst/>
          </a:prstGeom>
        </p:spPr>
      </p:pic>
    </p:spTree>
    <p:extLst>
      <p:ext uri="{BB962C8B-B14F-4D97-AF65-F5344CB8AC3E}">
        <p14:creationId xmlns:p14="http://schemas.microsoft.com/office/powerpoint/2010/main" val="230914485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656749" y="0"/>
            <a:ext cx="6502359" cy="4702629"/>
          </a:xfrm>
          <a:prstGeom prst="rect">
            <a:avLst/>
          </a:prstGeom>
        </p:spPr>
      </p:pic>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2446" y="428217"/>
            <a:ext cx="1052514" cy="842169"/>
          </a:xfrm>
          <a:prstGeom prst="rect">
            <a:avLst/>
          </a:prstGeom>
        </p:spPr>
      </p:pic>
      <p:sp>
        <p:nvSpPr>
          <p:cNvPr id="19"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Tree>
    <p:extLst>
      <p:ext uri="{BB962C8B-B14F-4D97-AF65-F5344CB8AC3E}">
        <p14:creationId xmlns:p14="http://schemas.microsoft.com/office/powerpoint/2010/main" val="2989695639"/>
      </p:ext>
    </p:extLst>
  </p:cSld>
  <p:clrMapOvr>
    <a:masterClrMapping/>
  </p:clrMapOvr>
  <p:extLst mod="1">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57347" y="0"/>
            <a:ext cx="6489051" cy="4700016"/>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black &amp; white image</a:t>
            </a: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2446" y="428217"/>
            <a:ext cx="1052514" cy="842169"/>
          </a:xfrm>
          <a:prstGeom prst="rect">
            <a:avLst/>
          </a:prstGeom>
        </p:spPr>
      </p:pic>
      <p:sp>
        <p:nvSpPr>
          <p:cNvPr id="12"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
        <p:nvSpPr>
          <p:cNvPr id="14"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spTree>
    <p:extLst>
      <p:ext uri="{BB962C8B-B14F-4D97-AF65-F5344CB8AC3E}">
        <p14:creationId xmlns:p14="http://schemas.microsoft.com/office/powerpoint/2010/main" val="963119857"/>
      </p:ext>
    </p:extLst>
  </p:cSld>
  <p:clrMapOvr>
    <a:masterClrMapping/>
  </p:clrMapOvr>
  <p:extLst mod="1">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Breaker without image">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mn-lt"/>
            </a:endParaRPr>
          </a:p>
        </p:txBody>
      </p:sp>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pic>
        <p:nvPicPr>
          <p:cNvPr id="37" name="Picture 3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7457" y="3844395"/>
            <a:ext cx="1314000" cy="1103406"/>
          </a:xfrm>
          <a:prstGeom prst="rect">
            <a:avLst/>
          </a:prstGeom>
        </p:spPr>
      </p:pic>
      <p:grpSp>
        <p:nvGrpSpPr>
          <p:cNvPr id="2" name="Group 1"/>
          <p:cNvGrpSpPr/>
          <p:nvPr userDrawn="1"/>
        </p:nvGrpSpPr>
        <p:grpSpPr>
          <a:xfrm>
            <a:off x="4484252" y="2897813"/>
            <a:ext cx="3118452" cy="641536"/>
            <a:chOff x="4484252" y="2897813"/>
            <a:chExt cx="3118452" cy="641536"/>
          </a:xfrm>
        </p:grpSpPr>
        <p:sp>
          <p:nvSpPr>
            <p:cNvPr id="38"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a:latin typeface="+mn-lt"/>
              </a:endParaRPr>
            </a:p>
          </p:txBody>
        </p:sp>
        <p:sp>
          <p:nvSpPr>
            <p:cNvPr id="39"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a:latin typeface="+mn-lt"/>
              </a:endParaRPr>
            </a:p>
          </p:txBody>
        </p:sp>
        <p:sp>
          <p:nvSpPr>
            <p:cNvPr id="4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a:latin typeface="+mn-lt"/>
              </a:endParaRPr>
            </a:p>
          </p:txBody>
        </p:sp>
        <p:sp>
          <p:nvSpPr>
            <p:cNvPr id="41"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a:latin typeface="+mn-lt"/>
              </a:endParaRPr>
            </a:p>
          </p:txBody>
        </p:sp>
      </p:grpSp>
      <p:sp>
        <p:nvSpPr>
          <p:cNvPr id="17"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1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Tree>
    <p:extLst>
      <p:ext uri="{BB962C8B-B14F-4D97-AF65-F5344CB8AC3E}">
        <p14:creationId xmlns:p14="http://schemas.microsoft.com/office/powerpoint/2010/main" val="318901046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er without image and with Client/Partner logo ">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4547" y="3844395"/>
            <a:ext cx="1306800" cy="1097360"/>
          </a:xfrm>
          <a:prstGeom prst="rect">
            <a:avLst/>
          </a:prstGeom>
        </p:spPr>
      </p:pic>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
        <p:nvSpPr>
          <p:cNvPr id="48"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49"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18" name="Text Placeholder 7"/>
          <p:cNvSpPr>
            <a:spLocks noGrp="1"/>
          </p:cNvSpPr>
          <p:nvPr>
            <p:ph type="body" sz="quarter" idx="14" hasCustomPrompt="1"/>
          </p:nvPr>
        </p:nvSpPr>
        <p:spPr>
          <a:xfrm>
            <a:off x="8187340" y="4076700"/>
            <a:ext cx="647700" cy="673100"/>
          </a:xfrm>
        </p:spPr>
        <p:txBody>
          <a:bodyPr anchor="ctr"/>
          <a:lstStyle>
            <a:lvl1pPr marL="0" indent="0" algn="ctr">
              <a:buNone/>
              <a:defRPr sz="800"/>
            </a:lvl1pPr>
          </a:lstStyle>
          <a:p>
            <a:pPr lvl="0"/>
            <a:r>
              <a:rPr lang="en-US" dirty="0"/>
              <a:t>Place Client / Partner Logo Here</a:t>
            </a:r>
          </a:p>
        </p:txBody>
      </p:sp>
      <p:grpSp>
        <p:nvGrpSpPr>
          <p:cNvPr id="21" name="Group 20"/>
          <p:cNvGrpSpPr/>
          <p:nvPr userDrawn="1"/>
        </p:nvGrpSpPr>
        <p:grpSpPr>
          <a:xfrm>
            <a:off x="4484252" y="2897813"/>
            <a:ext cx="3118452" cy="641536"/>
            <a:chOff x="4484252" y="2897813"/>
            <a:chExt cx="3118452" cy="641536"/>
          </a:xfrm>
        </p:grpSpPr>
        <p:sp>
          <p:nvSpPr>
            <p:cNvPr id="23"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a:latin typeface="+mn-lt"/>
              </a:endParaRPr>
            </a:p>
          </p:txBody>
        </p:sp>
        <p:sp>
          <p:nvSpPr>
            <p:cNvPr id="24"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a:latin typeface="+mn-lt"/>
              </a:endParaRPr>
            </a:p>
          </p:txBody>
        </p:sp>
        <p:sp>
          <p:nvSpPr>
            <p:cNvPr id="3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a:latin typeface="+mn-lt"/>
              </a:endParaRPr>
            </a:p>
          </p:txBody>
        </p:sp>
        <p:sp>
          <p:nvSpPr>
            <p:cNvPr id="32"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a:latin typeface="+mn-lt"/>
              </a:endParaRPr>
            </a:p>
          </p:txBody>
        </p:sp>
      </p:grpSp>
    </p:spTree>
    <p:extLst>
      <p:ext uri="{BB962C8B-B14F-4D97-AF65-F5344CB8AC3E}">
        <p14:creationId xmlns:p14="http://schemas.microsoft.com/office/powerpoint/2010/main" val="329375038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019" y="256032"/>
            <a:ext cx="3200400" cy="91440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259019" y="1248937"/>
            <a:ext cx="8627806" cy="3484555"/>
          </a:xfrm>
          <a:prstGeom prst="rect">
            <a:avLst/>
          </a:prstGeom>
        </p:spPr>
        <p:txBody>
          <a:bodyPr lIns="45720" tIns="45720" rIns="45720" bIns="4572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0" name="Group 109"/>
          <p:cNvGrpSpPr/>
          <p:nvPr userDrawn="1"/>
        </p:nvGrpSpPr>
        <p:grpSpPr>
          <a:xfrm>
            <a:off x="4006715" y="-155461"/>
            <a:ext cx="152400" cy="122115"/>
            <a:chOff x="7983415" y="6582508"/>
            <a:chExt cx="152400" cy="486507"/>
          </a:xfrm>
        </p:grpSpPr>
        <p:cxnSp>
          <p:nvCxnSpPr>
            <p:cNvPr id="111" name="Straight Connector 1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userDrawn="1"/>
        </p:nvGrpSpPr>
        <p:grpSpPr>
          <a:xfrm>
            <a:off x="3540588" y="-155461"/>
            <a:ext cx="152400" cy="122115"/>
            <a:chOff x="7983415" y="6582508"/>
            <a:chExt cx="152400" cy="486507"/>
          </a:xfrm>
        </p:grpSpPr>
        <p:cxnSp>
          <p:nvCxnSpPr>
            <p:cNvPr id="114" name="Straight Connector 1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userDrawn="1"/>
        </p:nvGrpSpPr>
        <p:grpSpPr>
          <a:xfrm>
            <a:off x="3074461" y="-155461"/>
            <a:ext cx="152400" cy="122115"/>
            <a:chOff x="7983415" y="6582508"/>
            <a:chExt cx="152400" cy="486507"/>
          </a:xfrm>
        </p:grpSpPr>
        <p:cxnSp>
          <p:nvCxnSpPr>
            <p:cNvPr id="117" name="Straight Connector 1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userDrawn="1"/>
        </p:nvGrpSpPr>
        <p:grpSpPr>
          <a:xfrm>
            <a:off x="2608334" y="-155461"/>
            <a:ext cx="152400" cy="122115"/>
            <a:chOff x="7983415" y="6582508"/>
            <a:chExt cx="152400" cy="486507"/>
          </a:xfrm>
        </p:grpSpPr>
        <p:cxnSp>
          <p:nvCxnSpPr>
            <p:cNvPr id="120" name="Straight Connector 1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userDrawn="1"/>
        </p:nvGrpSpPr>
        <p:grpSpPr>
          <a:xfrm>
            <a:off x="2142207" y="-155461"/>
            <a:ext cx="152400" cy="122115"/>
            <a:chOff x="7983415" y="6582508"/>
            <a:chExt cx="152400" cy="486507"/>
          </a:xfrm>
        </p:grpSpPr>
        <p:cxnSp>
          <p:nvCxnSpPr>
            <p:cNvPr id="123" name="Straight Connector 1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userDrawn="1"/>
        </p:nvGrpSpPr>
        <p:grpSpPr>
          <a:xfrm>
            <a:off x="1676080" y="-155461"/>
            <a:ext cx="152400" cy="122115"/>
            <a:chOff x="7983415" y="6582508"/>
            <a:chExt cx="152400" cy="486507"/>
          </a:xfrm>
        </p:grpSpPr>
        <p:cxnSp>
          <p:nvCxnSpPr>
            <p:cNvPr id="126" name="Straight Connector 1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69" name="Straight Connector 168"/>
          <p:cNvCxnSpPr/>
          <p:nvPr userDrawn="1"/>
        </p:nvCxnSpPr>
        <p:spPr>
          <a:xfrm>
            <a:off x="430099"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0" name="Group 169"/>
          <p:cNvGrpSpPr/>
          <p:nvPr userDrawn="1"/>
        </p:nvGrpSpPr>
        <p:grpSpPr>
          <a:xfrm>
            <a:off x="743826" y="-155461"/>
            <a:ext cx="152400" cy="122115"/>
            <a:chOff x="7983415" y="6582508"/>
            <a:chExt cx="152400" cy="486507"/>
          </a:xfrm>
        </p:grpSpPr>
        <p:cxnSp>
          <p:nvCxnSpPr>
            <p:cNvPr id="171" name="Straight Connector 1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209953" y="-155461"/>
            <a:ext cx="152400" cy="122115"/>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a:off x="7269604" y="-15546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a:off x="6803477" y="-155461"/>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a:off x="6337350" y="-155461"/>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a:off x="5871223" y="-155461"/>
            <a:ext cx="152400" cy="122115"/>
            <a:chOff x="7983415" y="6582508"/>
            <a:chExt cx="152400" cy="486507"/>
          </a:xfrm>
        </p:grpSpPr>
        <p:cxnSp>
          <p:nvCxnSpPr>
            <p:cNvPr id="243" name="Straight Connector 24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a:off x="5405096" y="-155461"/>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a:off x="4938969" y="-15546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a:off x="4472842" y="-155461"/>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8" name="Straight Connector 267"/>
          <p:cNvCxnSpPr/>
          <p:nvPr userDrawn="1"/>
        </p:nvCxnSpPr>
        <p:spPr>
          <a:xfrm>
            <a:off x="8667987"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9" name="Group 268"/>
          <p:cNvGrpSpPr/>
          <p:nvPr userDrawn="1"/>
        </p:nvGrpSpPr>
        <p:grpSpPr>
          <a:xfrm>
            <a:off x="8201858" y="-155461"/>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735731" y="-155461"/>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2" name="Group 331"/>
          <p:cNvGrpSpPr/>
          <p:nvPr userDrawn="1"/>
        </p:nvGrpSpPr>
        <p:grpSpPr>
          <a:xfrm>
            <a:off x="4006715" y="5185797"/>
            <a:ext cx="152400" cy="122115"/>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userDrawn="1"/>
        </p:nvGrpSpPr>
        <p:grpSpPr>
          <a:xfrm>
            <a:off x="3540588" y="5185797"/>
            <a:ext cx="152400" cy="122115"/>
            <a:chOff x="7983415" y="6582508"/>
            <a:chExt cx="152400" cy="486507"/>
          </a:xfrm>
        </p:grpSpPr>
        <p:cxnSp>
          <p:nvCxnSpPr>
            <p:cNvPr id="336" name="Straight Connector 3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8" name="Group 337"/>
          <p:cNvGrpSpPr/>
          <p:nvPr userDrawn="1"/>
        </p:nvGrpSpPr>
        <p:grpSpPr>
          <a:xfrm>
            <a:off x="3074461" y="5185797"/>
            <a:ext cx="152400" cy="122115"/>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1" name="Group 340"/>
          <p:cNvGrpSpPr/>
          <p:nvPr userDrawn="1"/>
        </p:nvGrpSpPr>
        <p:grpSpPr>
          <a:xfrm>
            <a:off x="2608334" y="5185797"/>
            <a:ext cx="152400" cy="122115"/>
            <a:chOff x="7983415" y="6582508"/>
            <a:chExt cx="152400" cy="486507"/>
          </a:xfrm>
        </p:grpSpPr>
        <p:cxnSp>
          <p:nvCxnSpPr>
            <p:cNvPr id="342" name="Straight Connector 3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userDrawn="1"/>
        </p:nvGrpSpPr>
        <p:grpSpPr>
          <a:xfrm>
            <a:off x="2142207" y="5185797"/>
            <a:ext cx="152400" cy="122115"/>
            <a:chOff x="7983415" y="6582508"/>
            <a:chExt cx="152400" cy="486507"/>
          </a:xfrm>
        </p:grpSpPr>
        <p:cxnSp>
          <p:nvCxnSpPr>
            <p:cNvPr id="345" name="Straight Connector 34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a:off x="1676080" y="5185797"/>
            <a:ext cx="152400" cy="122115"/>
            <a:chOff x="7983415" y="6582508"/>
            <a:chExt cx="152400" cy="486507"/>
          </a:xfrm>
        </p:grpSpPr>
        <p:cxnSp>
          <p:nvCxnSpPr>
            <p:cNvPr id="348" name="Straight Connector 3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0" name="Straight Connector 349"/>
          <p:cNvCxnSpPr/>
          <p:nvPr userDrawn="1"/>
        </p:nvCxnSpPr>
        <p:spPr>
          <a:xfrm>
            <a:off x="430099"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51" name="Group 350"/>
          <p:cNvGrpSpPr/>
          <p:nvPr userDrawn="1"/>
        </p:nvGrpSpPr>
        <p:grpSpPr>
          <a:xfrm>
            <a:off x="743826" y="5185797"/>
            <a:ext cx="152400" cy="122115"/>
            <a:chOff x="7983415" y="6582508"/>
            <a:chExt cx="152400" cy="486507"/>
          </a:xfrm>
        </p:grpSpPr>
        <p:cxnSp>
          <p:nvCxnSpPr>
            <p:cNvPr id="352" name="Straight Connector 3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a:off x="1209953" y="5185797"/>
            <a:ext cx="152400" cy="122115"/>
            <a:chOff x="7983415" y="6582508"/>
            <a:chExt cx="152400" cy="486507"/>
          </a:xfrm>
        </p:grpSpPr>
        <p:cxnSp>
          <p:nvCxnSpPr>
            <p:cNvPr id="355" name="Straight Connector 3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7" name="Group 356"/>
          <p:cNvGrpSpPr/>
          <p:nvPr userDrawn="1"/>
        </p:nvGrpSpPr>
        <p:grpSpPr>
          <a:xfrm>
            <a:off x="7269604" y="5185797"/>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0" name="Group 359"/>
          <p:cNvGrpSpPr/>
          <p:nvPr userDrawn="1"/>
        </p:nvGrpSpPr>
        <p:grpSpPr>
          <a:xfrm>
            <a:off x="6803477" y="5185797"/>
            <a:ext cx="152400" cy="122115"/>
            <a:chOff x="7983415" y="6582508"/>
            <a:chExt cx="152400" cy="486507"/>
          </a:xfrm>
        </p:grpSpPr>
        <p:cxnSp>
          <p:nvCxnSpPr>
            <p:cNvPr id="361" name="Straight Connector 3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userDrawn="1"/>
        </p:nvGrpSpPr>
        <p:grpSpPr>
          <a:xfrm>
            <a:off x="6337350" y="518579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6" name="Group 365"/>
          <p:cNvGrpSpPr/>
          <p:nvPr userDrawn="1"/>
        </p:nvGrpSpPr>
        <p:grpSpPr>
          <a:xfrm>
            <a:off x="5871223" y="5185797"/>
            <a:ext cx="152400" cy="122115"/>
            <a:chOff x="7983415" y="6582508"/>
            <a:chExt cx="152400" cy="486507"/>
          </a:xfrm>
        </p:grpSpPr>
        <p:cxnSp>
          <p:nvCxnSpPr>
            <p:cNvPr id="367" name="Straight Connector 3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9" name="Group 368"/>
          <p:cNvGrpSpPr/>
          <p:nvPr userDrawn="1"/>
        </p:nvGrpSpPr>
        <p:grpSpPr>
          <a:xfrm>
            <a:off x="5405096" y="5185797"/>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2" name="Group 371"/>
          <p:cNvGrpSpPr/>
          <p:nvPr userDrawn="1"/>
        </p:nvGrpSpPr>
        <p:grpSpPr>
          <a:xfrm>
            <a:off x="4938969" y="5185797"/>
            <a:ext cx="152400" cy="122115"/>
            <a:chOff x="7983415" y="6582508"/>
            <a:chExt cx="152400" cy="486507"/>
          </a:xfrm>
        </p:grpSpPr>
        <p:cxnSp>
          <p:nvCxnSpPr>
            <p:cNvPr id="373" name="Straight Connector 3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5" name="Group 374"/>
          <p:cNvGrpSpPr/>
          <p:nvPr userDrawn="1"/>
        </p:nvGrpSpPr>
        <p:grpSpPr>
          <a:xfrm>
            <a:off x="4472842" y="5185797"/>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78" name="Straight Connector 377"/>
          <p:cNvCxnSpPr/>
          <p:nvPr userDrawn="1"/>
        </p:nvCxnSpPr>
        <p:spPr>
          <a:xfrm>
            <a:off x="8667987"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a:off x="8201858" y="5185797"/>
            <a:ext cx="152400" cy="122115"/>
            <a:chOff x="7983415" y="6582508"/>
            <a:chExt cx="152400" cy="486507"/>
          </a:xfrm>
        </p:grpSpPr>
        <p:cxnSp>
          <p:nvCxnSpPr>
            <p:cNvPr id="380" name="Straight Connector 3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a:off x="7735731" y="5185797"/>
            <a:ext cx="152400" cy="122115"/>
            <a:chOff x="7983415" y="6582508"/>
            <a:chExt cx="152400" cy="486507"/>
          </a:xfrm>
        </p:grpSpPr>
        <p:cxnSp>
          <p:nvCxnSpPr>
            <p:cNvPr id="383" name="Straight Connector 3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0" name="Group 409"/>
          <p:cNvGrpSpPr/>
          <p:nvPr userDrawn="1"/>
        </p:nvGrpSpPr>
        <p:grpSpPr>
          <a:xfrm rot="5400000">
            <a:off x="-174784" y="4555298"/>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3" name="Group 412"/>
          <p:cNvGrpSpPr/>
          <p:nvPr userDrawn="1"/>
        </p:nvGrpSpPr>
        <p:grpSpPr>
          <a:xfrm rot="5400000">
            <a:off x="-174784" y="4085124"/>
            <a:ext cx="152400" cy="122115"/>
            <a:chOff x="7983415" y="6582508"/>
            <a:chExt cx="152400" cy="486507"/>
          </a:xfrm>
        </p:grpSpPr>
        <p:cxnSp>
          <p:nvCxnSpPr>
            <p:cNvPr id="414" name="Straight Connector 4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rot="5400000">
            <a:off x="-174784" y="3614950"/>
            <a:ext cx="152400" cy="122115"/>
            <a:chOff x="7983415" y="6582508"/>
            <a:chExt cx="152400" cy="486507"/>
          </a:xfrm>
        </p:grpSpPr>
        <p:cxnSp>
          <p:nvCxnSpPr>
            <p:cNvPr id="417" name="Straight Connector 4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rot="5400000">
            <a:off x="-174784" y="3144776"/>
            <a:ext cx="152400" cy="122115"/>
            <a:chOff x="7983415" y="6582508"/>
            <a:chExt cx="152400" cy="486507"/>
          </a:xfrm>
        </p:grpSpPr>
        <p:cxnSp>
          <p:nvCxnSpPr>
            <p:cNvPr id="420" name="Straight Connector 4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rot="5400000">
            <a:off x="-174784" y="2674602"/>
            <a:ext cx="152400" cy="122115"/>
            <a:chOff x="7983415" y="6582508"/>
            <a:chExt cx="152400" cy="486507"/>
          </a:xfrm>
        </p:grpSpPr>
        <p:cxnSp>
          <p:nvCxnSpPr>
            <p:cNvPr id="423" name="Straight Connector 4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rot="5400000">
            <a:off x="-174784" y="2204428"/>
            <a:ext cx="152400" cy="122115"/>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8" name="Group 427"/>
          <p:cNvGrpSpPr/>
          <p:nvPr userDrawn="1"/>
        </p:nvGrpSpPr>
        <p:grpSpPr>
          <a:xfrm rot="5400000">
            <a:off x="-174784" y="1734254"/>
            <a:ext cx="152400" cy="122115"/>
            <a:chOff x="7983415" y="6582508"/>
            <a:chExt cx="152400" cy="486507"/>
          </a:xfrm>
        </p:grpSpPr>
        <p:cxnSp>
          <p:nvCxnSpPr>
            <p:cNvPr id="429" name="Straight Connector 4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464" name="Straight Connector 463"/>
          <p:cNvCxnSpPr/>
          <p:nvPr userDrawn="1"/>
        </p:nvCxnSpPr>
        <p:spPr>
          <a:xfrm>
            <a:off x="9144000" y="4874986"/>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userDrawn="1"/>
        </p:nvCxnSpPr>
        <p:spPr>
          <a:xfrm>
            <a:off x="914400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a:off x="-187326" y="4871811"/>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a:off x="-18415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8886825" y="-194346"/>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8887619" y="5131369"/>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id="{75F83E5F-1584-418E-AB32-686B252559C4}"/>
              </a:ext>
            </a:extLst>
          </p:cNvPr>
          <p:cNvGrpSpPr/>
          <p:nvPr userDrawn="1"/>
        </p:nvGrpSpPr>
        <p:grpSpPr>
          <a:xfrm rot="5400000">
            <a:off x="-174785" y="483497"/>
            <a:ext cx="152400" cy="122115"/>
            <a:chOff x="7983415" y="6582508"/>
            <a:chExt cx="152400" cy="486507"/>
          </a:xfrm>
        </p:grpSpPr>
        <p:cxnSp>
          <p:nvCxnSpPr>
            <p:cNvPr id="189" name="Straight Connector 188">
              <a:extLst>
                <a:ext uri="{FF2B5EF4-FFF2-40B4-BE49-F238E27FC236}">
                  <a16:creationId xmlns:a16="http://schemas.microsoft.com/office/drawing/2014/main" id="{67B97FE4-6907-4D19-80E2-B08795F8E26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57A6D41-0871-4DCF-AB73-960B92AC3FB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A52D6863-EDD4-4B25-AC64-D536AEC5F7D3}"/>
              </a:ext>
            </a:extLst>
          </p:cNvPr>
          <p:cNvGrpSpPr/>
          <p:nvPr userDrawn="1"/>
        </p:nvGrpSpPr>
        <p:grpSpPr>
          <a:xfrm rot="5400000">
            <a:off x="-174785" y="1423845"/>
            <a:ext cx="152400" cy="122115"/>
            <a:chOff x="7983415" y="6582508"/>
            <a:chExt cx="152400" cy="486507"/>
          </a:xfrm>
        </p:grpSpPr>
        <p:cxnSp>
          <p:nvCxnSpPr>
            <p:cNvPr id="192" name="Straight Connector 191">
              <a:extLst>
                <a:ext uri="{FF2B5EF4-FFF2-40B4-BE49-F238E27FC236}">
                  <a16:creationId xmlns:a16="http://schemas.microsoft.com/office/drawing/2014/main" id="{F43FA92A-8FD9-4BAD-B44B-7432A014D55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A3D7BA3-06F2-441F-A966-E0C0FE008D4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943A3299-C348-4767-B606-C5FA8A936C27}"/>
              </a:ext>
            </a:extLst>
          </p:cNvPr>
          <p:cNvGrpSpPr/>
          <p:nvPr userDrawn="1"/>
        </p:nvGrpSpPr>
        <p:grpSpPr>
          <a:xfrm rot="5400000">
            <a:off x="-174785" y="953671"/>
            <a:ext cx="152400" cy="122115"/>
            <a:chOff x="7983415" y="6582508"/>
            <a:chExt cx="152400" cy="486507"/>
          </a:xfrm>
        </p:grpSpPr>
        <p:cxnSp>
          <p:nvCxnSpPr>
            <p:cNvPr id="195" name="Straight Connector 194">
              <a:extLst>
                <a:ext uri="{FF2B5EF4-FFF2-40B4-BE49-F238E27FC236}">
                  <a16:creationId xmlns:a16="http://schemas.microsoft.com/office/drawing/2014/main" id="{72100A1E-28D5-443B-A19E-2310B6C2174C}"/>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98A4DB2-1491-46C6-827C-8B62FD030E02}"/>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FE2B4BD0-6636-4728-8B3D-ADEC99C16D31}"/>
              </a:ext>
            </a:extLst>
          </p:cNvPr>
          <p:cNvGrpSpPr/>
          <p:nvPr userDrawn="1"/>
        </p:nvGrpSpPr>
        <p:grpSpPr>
          <a:xfrm rot="5400000">
            <a:off x="9136485" y="4555299"/>
            <a:ext cx="152400" cy="122115"/>
            <a:chOff x="7983415" y="6582508"/>
            <a:chExt cx="152400" cy="486507"/>
          </a:xfrm>
        </p:grpSpPr>
        <p:cxnSp>
          <p:nvCxnSpPr>
            <p:cNvPr id="198" name="Straight Connector 197">
              <a:extLst>
                <a:ext uri="{FF2B5EF4-FFF2-40B4-BE49-F238E27FC236}">
                  <a16:creationId xmlns:a16="http://schemas.microsoft.com/office/drawing/2014/main" id="{0AB60D28-117E-409C-A136-1DBF60BA90C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641FD56-909C-4A84-89E3-D29C477936DB}"/>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C3E6A41A-8978-4303-93F3-613B03ED32B4}"/>
              </a:ext>
            </a:extLst>
          </p:cNvPr>
          <p:cNvGrpSpPr/>
          <p:nvPr userDrawn="1"/>
        </p:nvGrpSpPr>
        <p:grpSpPr>
          <a:xfrm rot="5400000">
            <a:off x="9136485" y="4085125"/>
            <a:ext cx="152400" cy="122115"/>
            <a:chOff x="7983415" y="6582508"/>
            <a:chExt cx="152400" cy="486507"/>
          </a:xfrm>
        </p:grpSpPr>
        <p:cxnSp>
          <p:nvCxnSpPr>
            <p:cNvPr id="201" name="Straight Connector 200">
              <a:extLst>
                <a:ext uri="{FF2B5EF4-FFF2-40B4-BE49-F238E27FC236}">
                  <a16:creationId xmlns:a16="http://schemas.microsoft.com/office/drawing/2014/main" id="{ECA738CC-4591-4E58-A82B-FC45FA8357A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6AF7FC9-16F9-4DE9-91C2-1EF8443DC4AF}"/>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020BBA68-6EF9-47E3-9A06-67C2E90755B7}"/>
              </a:ext>
            </a:extLst>
          </p:cNvPr>
          <p:cNvGrpSpPr/>
          <p:nvPr userDrawn="1"/>
        </p:nvGrpSpPr>
        <p:grpSpPr>
          <a:xfrm rot="5400000">
            <a:off x="9136485" y="3614951"/>
            <a:ext cx="152400" cy="122115"/>
            <a:chOff x="7983415" y="6582508"/>
            <a:chExt cx="152400" cy="486507"/>
          </a:xfrm>
        </p:grpSpPr>
        <p:cxnSp>
          <p:nvCxnSpPr>
            <p:cNvPr id="204" name="Straight Connector 203">
              <a:extLst>
                <a:ext uri="{FF2B5EF4-FFF2-40B4-BE49-F238E27FC236}">
                  <a16:creationId xmlns:a16="http://schemas.microsoft.com/office/drawing/2014/main" id="{7C5CA2BF-F4F8-4264-8B0C-0FADD8246FF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8B65DC1-6F9B-4CC5-A0E2-A7CE9C06DDC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22819C52-F4FF-4650-A6C1-2AA769CD85C0}"/>
              </a:ext>
            </a:extLst>
          </p:cNvPr>
          <p:cNvGrpSpPr/>
          <p:nvPr userDrawn="1"/>
        </p:nvGrpSpPr>
        <p:grpSpPr>
          <a:xfrm rot="5400000">
            <a:off x="9136485" y="3144777"/>
            <a:ext cx="152400" cy="122115"/>
            <a:chOff x="7983415" y="6582508"/>
            <a:chExt cx="152400" cy="486507"/>
          </a:xfrm>
        </p:grpSpPr>
        <p:cxnSp>
          <p:nvCxnSpPr>
            <p:cNvPr id="207" name="Straight Connector 206">
              <a:extLst>
                <a:ext uri="{FF2B5EF4-FFF2-40B4-BE49-F238E27FC236}">
                  <a16:creationId xmlns:a16="http://schemas.microsoft.com/office/drawing/2014/main" id="{B8BFE1A2-E3DE-4CFE-AD19-CE62C8E7CE72}"/>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EA06674-129F-47B9-8D9E-A95FAC5BE7BC}"/>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1EFEB541-DF06-4A78-AD8F-7E7036227BBC}"/>
              </a:ext>
            </a:extLst>
          </p:cNvPr>
          <p:cNvGrpSpPr/>
          <p:nvPr userDrawn="1"/>
        </p:nvGrpSpPr>
        <p:grpSpPr>
          <a:xfrm rot="5400000">
            <a:off x="9136485" y="2674603"/>
            <a:ext cx="152400" cy="122115"/>
            <a:chOff x="7983415" y="6582508"/>
            <a:chExt cx="152400" cy="486507"/>
          </a:xfrm>
        </p:grpSpPr>
        <p:cxnSp>
          <p:nvCxnSpPr>
            <p:cNvPr id="210" name="Straight Connector 209">
              <a:extLst>
                <a:ext uri="{FF2B5EF4-FFF2-40B4-BE49-F238E27FC236}">
                  <a16:creationId xmlns:a16="http://schemas.microsoft.com/office/drawing/2014/main" id="{9FF4647B-0EA6-4DA6-ACF8-D7A297A03A3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5DADA63-7EAC-4ADE-A102-354C00940745}"/>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7A476E04-B54A-425D-8F2C-0BDB5D9F7F14}"/>
              </a:ext>
            </a:extLst>
          </p:cNvPr>
          <p:cNvGrpSpPr/>
          <p:nvPr userDrawn="1"/>
        </p:nvGrpSpPr>
        <p:grpSpPr>
          <a:xfrm rot="5400000">
            <a:off x="9136485" y="2204429"/>
            <a:ext cx="152400" cy="122115"/>
            <a:chOff x="7983415" y="6582508"/>
            <a:chExt cx="152400" cy="486507"/>
          </a:xfrm>
        </p:grpSpPr>
        <p:cxnSp>
          <p:nvCxnSpPr>
            <p:cNvPr id="213" name="Straight Connector 212">
              <a:extLst>
                <a:ext uri="{FF2B5EF4-FFF2-40B4-BE49-F238E27FC236}">
                  <a16:creationId xmlns:a16="http://schemas.microsoft.com/office/drawing/2014/main" id="{9167C050-C59D-45D6-AFCB-F337EA4A15E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84EE3FF-1DC0-4EE9-A3B5-F3264D8E567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11B0E357-729C-435E-B819-F50FF8C46F58}"/>
              </a:ext>
            </a:extLst>
          </p:cNvPr>
          <p:cNvGrpSpPr/>
          <p:nvPr userDrawn="1"/>
        </p:nvGrpSpPr>
        <p:grpSpPr>
          <a:xfrm rot="5400000">
            <a:off x="9136485" y="1734255"/>
            <a:ext cx="152400" cy="122115"/>
            <a:chOff x="7983415" y="6582508"/>
            <a:chExt cx="152400" cy="486507"/>
          </a:xfrm>
        </p:grpSpPr>
        <p:cxnSp>
          <p:nvCxnSpPr>
            <p:cNvPr id="216" name="Straight Connector 215">
              <a:extLst>
                <a:ext uri="{FF2B5EF4-FFF2-40B4-BE49-F238E27FC236}">
                  <a16:creationId xmlns:a16="http://schemas.microsoft.com/office/drawing/2014/main" id="{68929BEA-8529-48BC-B27A-6E5314E2061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00CE15E-70BF-48E0-A2C9-4E55ABA16A7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42188881-662D-45BA-BEB2-9498CBC24C3F}"/>
              </a:ext>
            </a:extLst>
          </p:cNvPr>
          <p:cNvGrpSpPr/>
          <p:nvPr userDrawn="1"/>
        </p:nvGrpSpPr>
        <p:grpSpPr>
          <a:xfrm rot="5400000">
            <a:off x="9136485" y="483498"/>
            <a:ext cx="152400" cy="122115"/>
            <a:chOff x="7983415" y="6582508"/>
            <a:chExt cx="152400" cy="486507"/>
          </a:xfrm>
        </p:grpSpPr>
        <p:cxnSp>
          <p:nvCxnSpPr>
            <p:cNvPr id="219" name="Straight Connector 218">
              <a:extLst>
                <a:ext uri="{FF2B5EF4-FFF2-40B4-BE49-F238E27FC236}">
                  <a16:creationId xmlns:a16="http://schemas.microsoft.com/office/drawing/2014/main" id="{222BF96C-1E11-4233-88D5-FB831C9DDDF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2304F9B-CADD-4E53-BC52-E1178D09F69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5C9C9F40-BA73-4F0F-84AE-96B9F7AE2EA9}"/>
              </a:ext>
            </a:extLst>
          </p:cNvPr>
          <p:cNvGrpSpPr/>
          <p:nvPr userDrawn="1"/>
        </p:nvGrpSpPr>
        <p:grpSpPr>
          <a:xfrm rot="5400000">
            <a:off x="9136485" y="1423846"/>
            <a:ext cx="152400" cy="122115"/>
            <a:chOff x="7983415" y="6582508"/>
            <a:chExt cx="152400" cy="486507"/>
          </a:xfrm>
        </p:grpSpPr>
        <p:cxnSp>
          <p:nvCxnSpPr>
            <p:cNvPr id="222" name="Straight Connector 221">
              <a:extLst>
                <a:ext uri="{FF2B5EF4-FFF2-40B4-BE49-F238E27FC236}">
                  <a16:creationId xmlns:a16="http://schemas.microsoft.com/office/drawing/2014/main" id="{E20A52A5-77EB-4BC6-95CB-53DE3C0C3D3A}"/>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879CAFE-BA43-469C-868A-62BDBCF1A8D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3EE846E6-43A5-4D07-B942-428F70C264D2}"/>
              </a:ext>
            </a:extLst>
          </p:cNvPr>
          <p:cNvGrpSpPr/>
          <p:nvPr userDrawn="1"/>
        </p:nvGrpSpPr>
        <p:grpSpPr>
          <a:xfrm rot="5400000">
            <a:off x="9136485" y="953672"/>
            <a:ext cx="152400" cy="122115"/>
            <a:chOff x="7983415" y="6582508"/>
            <a:chExt cx="152400" cy="486507"/>
          </a:xfrm>
        </p:grpSpPr>
        <p:cxnSp>
          <p:nvCxnSpPr>
            <p:cNvPr id="225" name="Straight Connector 224">
              <a:extLst>
                <a:ext uri="{FF2B5EF4-FFF2-40B4-BE49-F238E27FC236}">
                  <a16:creationId xmlns:a16="http://schemas.microsoft.com/office/drawing/2014/main" id="{61FE6C1D-8F02-4451-9FAC-6B83F9796C1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3D3BD2C-5025-40B4-BBD1-9C734CBD9061}"/>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802" r:id="rId1"/>
    <p:sldLayoutId id="2147483810" r:id="rId2"/>
    <p:sldLayoutId id="2147483804" r:id="rId3"/>
    <p:sldLayoutId id="2147483709" r:id="rId4"/>
    <p:sldLayoutId id="2147483756" r:id="rId5"/>
    <p:sldLayoutId id="2147483867" r:id="rId6"/>
    <p:sldLayoutId id="2147483868" r:id="rId7"/>
    <p:sldLayoutId id="2147483865" r:id="rId8"/>
    <p:sldLayoutId id="2147483784" r:id="rId9"/>
    <p:sldLayoutId id="2147483863" r:id="rId10"/>
    <p:sldLayoutId id="2147483829" r:id="rId11"/>
    <p:sldLayoutId id="2147483855" r:id="rId12"/>
    <p:sldLayoutId id="2147483858" r:id="rId13"/>
    <p:sldLayoutId id="2147483833" r:id="rId14"/>
    <p:sldLayoutId id="2147483832" r:id="rId15"/>
    <p:sldLayoutId id="2147483831" r:id="rId16"/>
    <p:sldLayoutId id="2147483834" r:id="rId17"/>
    <p:sldLayoutId id="2147483835" r:id="rId18"/>
    <p:sldLayoutId id="2147483836" r:id="rId19"/>
    <p:sldLayoutId id="2147483838" r:id="rId20"/>
    <p:sldLayoutId id="2147483842" r:id="rId21"/>
    <p:sldLayoutId id="2147483844" r:id="rId22"/>
    <p:sldLayoutId id="2147483846" r:id="rId23"/>
    <p:sldLayoutId id="2147483850" r:id="rId24"/>
    <p:sldLayoutId id="2147483848" r:id="rId25"/>
    <p:sldLayoutId id="2147483852" r:id="rId26"/>
    <p:sldLayoutId id="2147483799" r:id="rId27"/>
    <p:sldLayoutId id="2147483822" r:id="rId28"/>
    <p:sldLayoutId id="2147483869" r:id="rId29"/>
    <p:sldLayoutId id="2147483824" r:id="rId30"/>
  </p:sldLayoutIdLst>
  <p:hf hdr="0"/>
  <p:txStyles>
    <p:titleStyle>
      <a:lvl1pPr marL="0" algn="l" defTabSz="457200" rtl="0" eaLnBrk="1" latinLnBrk="0" hangingPunct="1">
        <a:lnSpc>
          <a:spcPct val="98000"/>
        </a:lnSpc>
        <a:spcBef>
          <a:spcPct val="0"/>
        </a:spcBef>
        <a:buNone/>
        <a:tabLst>
          <a:tab pos="457200" algn="l"/>
        </a:tabLst>
        <a:defRPr lang="en-US" sz="2600" b="1" u="sng" kern="1200" dirty="0">
          <a:solidFill>
            <a:schemeClr val="tx2"/>
          </a:solidFill>
          <a:latin typeface="+mj-lt"/>
          <a:ea typeface="+mn-ea"/>
          <a:cs typeface="Arial"/>
        </a:defRPr>
      </a:lvl1pPr>
    </p:titleStyle>
    <p:bodyStyle>
      <a:lvl1pPr marL="231775" indent="-231775" algn="l" defTabSz="457200" rtl="0" eaLnBrk="1" latinLnBrk="0" hangingPunct="1">
        <a:spcBef>
          <a:spcPts val="600"/>
        </a:spcBef>
        <a:buClr>
          <a:srgbClr val="00B0F0"/>
        </a:buClr>
        <a:buFont typeface="Arial" panose="020B0604020202020204" pitchFamily="34" charset="0"/>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Arial" charset="0"/>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085850" indent="-171450" algn="l" defTabSz="457200" rtl="0" eaLnBrk="1" latinLnBrk="0" hangingPunct="1">
        <a:spcBef>
          <a:spcPts val="600"/>
        </a:spcBef>
        <a:buClr>
          <a:srgbClr val="00B0F0"/>
        </a:buClr>
        <a:buFont typeface="Arial" charset="0"/>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543050" indent="-171450" algn="l" defTabSz="457200" rtl="0" eaLnBrk="1" latinLnBrk="0" hangingPunct="1">
        <a:spcBef>
          <a:spcPts val="600"/>
        </a:spcBef>
        <a:buClr>
          <a:srgbClr val="00B0F0"/>
        </a:buClr>
        <a:buFont typeface="Arial" charset="0"/>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00250" indent="-171450" algn="l" defTabSz="457200" rtl="0" eaLnBrk="1" latinLnBrk="0" hangingPunct="1">
        <a:spcBef>
          <a:spcPts val="600"/>
        </a:spcBef>
        <a:buClr>
          <a:srgbClr val="00B0F0"/>
        </a:buClr>
        <a:buFont typeface="Arial" charset="0"/>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3.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package" Target="../embeddings/Microsoft_Excel_Worksheet.xlsx"/><Relationship Id="rId5" Type="http://schemas.openxmlformats.org/officeDocument/2006/relationships/image" Target="../media/image16.w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1.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0.w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BE742C-9995-4639-A9AC-17CEBFE4AB7B}"/>
              </a:ext>
            </a:extLst>
          </p:cNvPr>
          <p:cNvSpPr>
            <a:spLocks noGrp="1"/>
          </p:cNvSpPr>
          <p:nvPr>
            <p:ph type="ctrTitle"/>
          </p:nvPr>
        </p:nvSpPr>
        <p:spPr>
          <a:xfrm>
            <a:off x="4267199" y="1310123"/>
            <a:ext cx="4686301" cy="1165860"/>
          </a:xfrm>
        </p:spPr>
        <p:txBody>
          <a:bodyPr/>
          <a:lstStyle/>
          <a:p>
            <a:r>
              <a:rPr lang="en-US" sz="3000" dirty="0"/>
              <a:t>Datathon.AI 2018 </a:t>
            </a:r>
            <a:r>
              <a:rPr lang="en-US" sz="3000" dirty="0" smtClean="0"/>
              <a:t/>
            </a:r>
            <a:br>
              <a:rPr lang="en-US" sz="3000" dirty="0" smtClean="0"/>
            </a:br>
            <a:r>
              <a:rPr lang="en-US" sz="3000" dirty="0" smtClean="0"/>
              <a:t>Case </a:t>
            </a:r>
            <a:r>
              <a:rPr lang="en-US" sz="3000" dirty="0"/>
              <a:t>S</a:t>
            </a:r>
            <a:r>
              <a:rPr lang="en-US" sz="3000" dirty="0" smtClean="0"/>
              <a:t>tudies</a:t>
            </a:r>
            <a:endParaRPr lang="en-US" sz="3000" dirty="0"/>
          </a:p>
        </p:txBody>
      </p:sp>
      <p:sp>
        <p:nvSpPr>
          <p:cNvPr id="6" name="Subtitle 5">
            <a:extLst>
              <a:ext uri="{FF2B5EF4-FFF2-40B4-BE49-F238E27FC236}">
                <a16:creationId xmlns:a16="http://schemas.microsoft.com/office/drawing/2014/main" id="{6BB19FC8-BD07-45E3-9D7B-1F9B888DCF35}"/>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40811BA0-C38E-4B4C-A8B2-A2B27A3B5E3B}"/>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85F95919-1381-4E11-8CA3-97D3E68E90E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04868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E824CDB-701C-4F8C-90D7-B50640F64B6D}"/>
              </a:ext>
            </a:extLst>
          </p:cNvPr>
          <p:cNvPicPr>
            <a:picLocks noChangeAspect="1"/>
          </p:cNvPicPr>
          <p:nvPr/>
        </p:nvPicPr>
        <p:blipFill rotWithShape="1">
          <a:blip r:embed="rId2" cstate="screen">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0" y="0"/>
            <a:ext cx="9149692" cy="4886326"/>
          </a:xfrm>
          <a:prstGeom prst="rect">
            <a:avLst/>
          </a:prstGeom>
        </p:spPr>
      </p:pic>
      <p:sp>
        <p:nvSpPr>
          <p:cNvPr id="2" name="Text Placeholder 1">
            <a:extLst>
              <a:ext uri="{FF2B5EF4-FFF2-40B4-BE49-F238E27FC236}">
                <a16:creationId xmlns:a16="http://schemas.microsoft.com/office/drawing/2014/main" id="{E1948B6A-AAC6-4376-9C69-D61636CB63E1}"/>
              </a:ext>
            </a:extLst>
          </p:cNvPr>
          <p:cNvSpPr>
            <a:spLocks noGrp="1"/>
          </p:cNvSpPr>
          <p:nvPr>
            <p:ph type="body" sz="quarter" idx="12"/>
          </p:nvPr>
        </p:nvSpPr>
        <p:spPr/>
        <p:txBody>
          <a:bodyPr/>
          <a:lstStyle/>
          <a:p>
            <a:endParaRPr lang="en-US" dirty="0">
              <a:solidFill>
                <a:schemeClr val="bg1"/>
              </a:solidFill>
            </a:endParaRPr>
          </a:p>
        </p:txBody>
      </p:sp>
      <p:sp>
        <p:nvSpPr>
          <p:cNvPr id="3" name="Title 2">
            <a:extLst>
              <a:ext uri="{FF2B5EF4-FFF2-40B4-BE49-F238E27FC236}">
                <a16:creationId xmlns:a16="http://schemas.microsoft.com/office/drawing/2014/main" id="{F036667C-50AD-4A64-8370-6543A2F1F3E5}"/>
              </a:ext>
            </a:extLst>
          </p:cNvPr>
          <p:cNvSpPr>
            <a:spLocks noGrp="1"/>
          </p:cNvSpPr>
          <p:nvPr>
            <p:ph type="ctrTitle"/>
          </p:nvPr>
        </p:nvSpPr>
        <p:spPr>
          <a:xfrm>
            <a:off x="0" y="258807"/>
            <a:ext cx="9143999" cy="531235"/>
          </a:xfrm>
          <a:solidFill>
            <a:schemeClr val="bg2">
              <a:alpha val="90000"/>
            </a:schemeClr>
          </a:solidFill>
        </p:spPr>
        <p:txBody>
          <a:bodyPr/>
          <a:lstStyle/>
          <a:p>
            <a:r>
              <a:rPr lang="en-US" dirty="0"/>
              <a:t>	Case Study – 1</a:t>
            </a:r>
            <a:br>
              <a:rPr lang="en-US" dirty="0"/>
            </a:br>
            <a:endParaRPr lang="en-US" dirty="0"/>
          </a:p>
        </p:txBody>
      </p:sp>
      <p:sp>
        <p:nvSpPr>
          <p:cNvPr id="6" name="Rectangle: Top Corners Rounded 5">
            <a:extLst>
              <a:ext uri="{FF2B5EF4-FFF2-40B4-BE49-F238E27FC236}">
                <a16:creationId xmlns:a16="http://schemas.microsoft.com/office/drawing/2014/main" id="{9A0A41ED-2AC4-4D85-B7EC-EE340E4A9DDF}"/>
              </a:ext>
            </a:extLst>
          </p:cNvPr>
          <p:cNvSpPr/>
          <p:nvPr/>
        </p:nvSpPr>
        <p:spPr>
          <a:xfrm>
            <a:off x="275770" y="1662408"/>
            <a:ext cx="8611054" cy="420292"/>
          </a:xfrm>
          <a:prstGeom prst="round2SameRect">
            <a:avLst>
              <a:gd name="adj1" fmla="val 50000"/>
              <a:gd name="adj2" fmla="val 0"/>
            </a:avLst>
          </a:prstGeom>
          <a:solidFill>
            <a:schemeClr val="bg1">
              <a:alpha val="9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rPr>
              <a:t>Prediction of Sensor Data using Data Science</a:t>
            </a:r>
          </a:p>
        </p:txBody>
      </p:sp>
      <p:grpSp>
        <p:nvGrpSpPr>
          <p:cNvPr id="10" name="Group 9">
            <a:extLst>
              <a:ext uri="{FF2B5EF4-FFF2-40B4-BE49-F238E27FC236}">
                <a16:creationId xmlns:a16="http://schemas.microsoft.com/office/drawing/2014/main" id="{2E3725AC-7F99-4981-AF4E-4A4C8F98BCBB}"/>
              </a:ext>
            </a:extLst>
          </p:cNvPr>
          <p:cNvGrpSpPr/>
          <p:nvPr/>
        </p:nvGrpSpPr>
        <p:grpSpPr>
          <a:xfrm>
            <a:off x="275770" y="2152650"/>
            <a:ext cx="8611054" cy="1295400"/>
            <a:chOff x="275770" y="2152650"/>
            <a:chExt cx="8611054" cy="1295400"/>
          </a:xfrm>
        </p:grpSpPr>
        <p:sp>
          <p:nvSpPr>
            <p:cNvPr id="8" name="Rectangle: Top Corners Rounded 7">
              <a:extLst>
                <a:ext uri="{FF2B5EF4-FFF2-40B4-BE49-F238E27FC236}">
                  <a16:creationId xmlns:a16="http://schemas.microsoft.com/office/drawing/2014/main" id="{8E891EC3-5CF4-46A1-A140-793747ABFA52}"/>
                </a:ext>
              </a:extLst>
            </p:cNvPr>
            <p:cNvSpPr/>
            <p:nvPr/>
          </p:nvSpPr>
          <p:spPr>
            <a:xfrm flipH="1" flipV="1">
              <a:off x="275770" y="2152650"/>
              <a:ext cx="8611054" cy="1295400"/>
            </a:xfrm>
            <a:prstGeom prst="round2SameRect">
              <a:avLst>
                <a:gd name="adj1" fmla="val 36765"/>
                <a:gd name="adj2" fmla="val 0"/>
              </a:avLst>
            </a:prstGeom>
            <a:solidFill>
              <a:schemeClr val="bg1">
                <a:alpha val="9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solidFill>
                  <a:schemeClr val="tx2"/>
                </a:solidFill>
              </a:endParaRPr>
            </a:p>
          </p:txBody>
        </p:sp>
        <p:sp>
          <p:nvSpPr>
            <p:cNvPr id="9" name="Rectangle 8">
              <a:extLst>
                <a:ext uri="{FF2B5EF4-FFF2-40B4-BE49-F238E27FC236}">
                  <a16:creationId xmlns:a16="http://schemas.microsoft.com/office/drawing/2014/main" id="{DF12426F-35A4-4E42-92D5-C8D51F552CED}"/>
                </a:ext>
              </a:extLst>
            </p:cNvPr>
            <p:cNvSpPr/>
            <p:nvPr/>
          </p:nvSpPr>
          <p:spPr>
            <a:xfrm>
              <a:off x="371247" y="2369463"/>
              <a:ext cx="8420100" cy="861774"/>
            </a:xfrm>
            <a:prstGeom prst="rect">
              <a:avLst/>
            </a:prstGeom>
          </p:spPr>
          <p:txBody>
            <a:bodyPr wrap="square" anchor="ctr">
              <a:spAutoFit/>
            </a:bodyPr>
            <a:lstStyle/>
            <a:p>
              <a:pPr algn="ctr"/>
              <a:r>
                <a:rPr lang="en-US" sz="1600" dirty="0">
                  <a:solidFill>
                    <a:schemeClr val="tx1">
                      <a:lumMod val="75000"/>
                      <a:lumOff val="25000"/>
                    </a:schemeClr>
                  </a:solidFill>
                </a:rPr>
                <a:t>How to submit the result: Please fill in the</a:t>
              </a:r>
              <a:r>
                <a:rPr lang="en-US" sz="1600" dirty="0"/>
                <a:t> </a:t>
              </a:r>
              <a:r>
                <a:rPr lang="en-US" b="1" dirty="0">
                  <a:solidFill>
                    <a:schemeClr val="accent5">
                      <a:lumMod val="50000"/>
                    </a:schemeClr>
                  </a:solidFill>
                </a:rPr>
                <a:t>yellow space </a:t>
              </a:r>
              <a:r>
                <a:rPr lang="en-US" sz="1600" dirty="0">
                  <a:solidFill>
                    <a:schemeClr val="tx1">
                      <a:lumMod val="75000"/>
                      <a:lumOff val="25000"/>
                    </a:schemeClr>
                  </a:solidFill>
                </a:rPr>
                <a:t>as </a:t>
              </a:r>
              <a:br>
                <a:rPr lang="en-US" sz="1600" dirty="0">
                  <a:solidFill>
                    <a:schemeClr val="tx1">
                      <a:lumMod val="75000"/>
                      <a:lumOff val="25000"/>
                    </a:schemeClr>
                  </a:solidFill>
                </a:rPr>
              </a:br>
              <a:r>
                <a:rPr lang="en-US" sz="1600" dirty="0">
                  <a:solidFill>
                    <a:schemeClr val="tx1">
                      <a:lumMod val="75000"/>
                      <a:lumOff val="25000"/>
                    </a:schemeClr>
                  </a:solidFill>
                </a:rPr>
                <a:t>mentioned in excel-sheet named, Sensor data for test case.xlsx. </a:t>
              </a:r>
              <a:br>
                <a:rPr lang="en-US" sz="1600" dirty="0">
                  <a:solidFill>
                    <a:schemeClr val="tx1">
                      <a:lumMod val="75000"/>
                      <a:lumOff val="25000"/>
                    </a:schemeClr>
                  </a:solidFill>
                </a:rPr>
              </a:br>
              <a:r>
                <a:rPr lang="en-US" sz="1600" dirty="0">
                  <a:solidFill>
                    <a:schemeClr val="tx1">
                      <a:lumMod val="75000"/>
                      <a:lumOff val="25000"/>
                    </a:schemeClr>
                  </a:solidFill>
                </a:rPr>
                <a:t>Selected candidate will be asked to present their solution</a:t>
              </a:r>
            </a:p>
          </p:txBody>
        </p:sp>
      </p:grpSp>
    </p:spTree>
    <p:extLst>
      <p:ext uri="{BB962C8B-B14F-4D97-AF65-F5344CB8AC3E}">
        <p14:creationId xmlns:p14="http://schemas.microsoft.com/office/powerpoint/2010/main" val="202685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BCAD50F7-DA6D-4C41-8B5B-30FD81009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4888612"/>
          </a:xfrm>
          <a:prstGeom prst="rect">
            <a:avLst/>
          </a:prstGeom>
          <a:ln>
            <a:noFill/>
          </a:ln>
        </p:spPr>
      </p:pic>
      <p:sp>
        <p:nvSpPr>
          <p:cNvPr id="2" name="Text Placeholder 1">
            <a:extLst>
              <a:ext uri="{FF2B5EF4-FFF2-40B4-BE49-F238E27FC236}">
                <a16:creationId xmlns:a16="http://schemas.microsoft.com/office/drawing/2014/main" id="{E1948B6A-AAC6-4376-9C69-D61636CB63E1}"/>
              </a:ext>
            </a:extLst>
          </p:cNvPr>
          <p:cNvSpPr>
            <a:spLocks noGrp="1"/>
          </p:cNvSpPr>
          <p:nvPr>
            <p:ph type="body" sz="quarter" idx="12"/>
          </p:nvPr>
        </p:nvSpPr>
        <p:spPr/>
        <p:txBody>
          <a:bodyPr/>
          <a:lstStyle/>
          <a:p>
            <a:endParaRPr lang="en-US">
              <a:solidFill>
                <a:schemeClr val="bg1"/>
              </a:solidFill>
            </a:endParaRPr>
          </a:p>
        </p:txBody>
      </p:sp>
      <p:sp>
        <p:nvSpPr>
          <p:cNvPr id="8" name="Rectangle: Top Corners Rounded 7">
            <a:extLst>
              <a:ext uri="{FF2B5EF4-FFF2-40B4-BE49-F238E27FC236}">
                <a16:creationId xmlns:a16="http://schemas.microsoft.com/office/drawing/2014/main" id="{8E891EC3-5CF4-46A1-A140-793747ABFA52}"/>
              </a:ext>
            </a:extLst>
          </p:cNvPr>
          <p:cNvSpPr/>
          <p:nvPr/>
        </p:nvSpPr>
        <p:spPr>
          <a:xfrm rot="16200000" flipH="1" flipV="1">
            <a:off x="4109242" y="-1653381"/>
            <a:ext cx="2868611" cy="6686552"/>
          </a:xfrm>
          <a:prstGeom prst="round2SameRect">
            <a:avLst>
              <a:gd name="adj1" fmla="val 19408"/>
              <a:gd name="adj2" fmla="val 0"/>
            </a:avLst>
          </a:prstGeom>
          <a:solidFill>
            <a:schemeClr val="bg1">
              <a:alpha val="80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solidFill>
                <a:schemeClr val="tx2"/>
              </a:solidFill>
            </a:endParaRPr>
          </a:p>
        </p:txBody>
      </p:sp>
      <p:sp>
        <p:nvSpPr>
          <p:cNvPr id="11" name="Rectangle: Top Corners Rounded 10">
            <a:extLst>
              <a:ext uri="{FF2B5EF4-FFF2-40B4-BE49-F238E27FC236}">
                <a16:creationId xmlns:a16="http://schemas.microsoft.com/office/drawing/2014/main" id="{1F313485-5F00-4E62-9B35-5825AA2B5BCB}"/>
              </a:ext>
            </a:extLst>
          </p:cNvPr>
          <p:cNvSpPr/>
          <p:nvPr/>
        </p:nvSpPr>
        <p:spPr>
          <a:xfrm rot="5400000" flipV="1">
            <a:off x="-477269" y="1008632"/>
            <a:ext cx="2868611" cy="1362532"/>
          </a:xfrm>
          <a:prstGeom prst="round2SameRect">
            <a:avLst>
              <a:gd name="adj1" fmla="val 31292"/>
              <a:gd name="adj2" fmla="val 0"/>
            </a:avLst>
          </a:prstGeom>
          <a:solidFill>
            <a:schemeClr val="bg1">
              <a:alpha val="80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solidFill>
                <a:schemeClr val="tx2"/>
              </a:solidFill>
            </a:endParaRPr>
          </a:p>
        </p:txBody>
      </p:sp>
      <p:sp>
        <p:nvSpPr>
          <p:cNvPr id="12" name="Rectangle 11">
            <a:extLst>
              <a:ext uri="{FF2B5EF4-FFF2-40B4-BE49-F238E27FC236}">
                <a16:creationId xmlns:a16="http://schemas.microsoft.com/office/drawing/2014/main" id="{382C67EE-65DB-4E2C-A995-D830D89F6BB1}"/>
              </a:ext>
            </a:extLst>
          </p:cNvPr>
          <p:cNvSpPr/>
          <p:nvPr/>
        </p:nvSpPr>
        <p:spPr>
          <a:xfrm>
            <a:off x="403038" y="1505232"/>
            <a:ext cx="1107996" cy="369332"/>
          </a:xfrm>
          <a:prstGeom prst="rect">
            <a:avLst/>
          </a:prstGeom>
        </p:spPr>
        <p:txBody>
          <a:bodyPr wrap="none">
            <a:spAutoFit/>
          </a:bodyPr>
          <a:lstStyle/>
          <a:p>
            <a:r>
              <a:rPr lang="en-US" b="1" dirty="0">
                <a:solidFill>
                  <a:schemeClr val="tx2"/>
                </a:solidFill>
              </a:rPr>
              <a:t>Problem</a:t>
            </a:r>
          </a:p>
        </p:txBody>
      </p:sp>
      <p:sp>
        <p:nvSpPr>
          <p:cNvPr id="13" name="Rectangle 12">
            <a:extLst>
              <a:ext uri="{FF2B5EF4-FFF2-40B4-BE49-F238E27FC236}">
                <a16:creationId xmlns:a16="http://schemas.microsoft.com/office/drawing/2014/main" id="{BB7D3547-21C1-4737-9BB6-49A50DF7903C}"/>
              </a:ext>
            </a:extLst>
          </p:cNvPr>
          <p:cNvSpPr/>
          <p:nvPr/>
        </p:nvSpPr>
        <p:spPr>
          <a:xfrm>
            <a:off x="1638302" y="1452701"/>
            <a:ext cx="561969" cy="474389"/>
          </a:xfrm>
          <a:prstGeom prst="rect">
            <a:avLst/>
          </a:prstGeom>
          <a:solidFill>
            <a:schemeClr val="accent2">
              <a:lumMod val="20000"/>
              <a:lumOff val="80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81BA09-D9E0-4EF0-B308-E1E9E51260D5}"/>
              </a:ext>
            </a:extLst>
          </p:cNvPr>
          <p:cNvSpPr/>
          <p:nvPr/>
        </p:nvSpPr>
        <p:spPr>
          <a:xfrm>
            <a:off x="2363929" y="474178"/>
            <a:ext cx="6359236" cy="2431435"/>
          </a:xfrm>
          <a:prstGeom prst="rect">
            <a:avLst/>
          </a:prstGeom>
        </p:spPr>
        <p:txBody>
          <a:bodyPr wrap="square">
            <a:spAutoFit/>
          </a:bodyPr>
          <a:lstStyle/>
          <a:p>
            <a:pPr marL="171450" indent="-171450">
              <a:spcBef>
                <a:spcPts val="1200"/>
              </a:spcBef>
              <a:spcAft>
                <a:spcPts val="1200"/>
              </a:spcAft>
              <a:buClr>
                <a:schemeClr val="accent6"/>
              </a:buClr>
              <a:buFont typeface="Arial" panose="020B0604020202020204" pitchFamily="34" charset="0"/>
              <a:buChar char="•"/>
            </a:pPr>
            <a:r>
              <a:rPr lang="en-US" sz="1200" b="1" dirty="0">
                <a:solidFill>
                  <a:schemeClr val="tx1">
                    <a:lumMod val="75000"/>
                    <a:lumOff val="25000"/>
                  </a:schemeClr>
                </a:solidFill>
              </a:rPr>
              <a:t>A laboratory uses five highly sophisticated sensors to continuously capture atmospheric data. The data is taken at random interval over a long period of time automatically. There is an event recorder which records an atmospheric event (basically a parameter) at random interval. There is a mathematical relationship between the data captured by the sensors &amp; the event recorded by the recorder</a:t>
            </a:r>
          </a:p>
          <a:p>
            <a:pPr marL="171450" indent="-171450">
              <a:spcBef>
                <a:spcPts val="1200"/>
              </a:spcBef>
              <a:spcAft>
                <a:spcPts val="1200"/>
              </a:spcAft>
              <a:buClr>
                <a:schemeClr val="accent6"/>
              </a:buClr>
              <a:buFont typeface="Arial" panose="020B0604020202020204" pitchFamily="34" charset="0"/>
              <a:buChar char="•"/>
            </a:pPr>
            <a:r>
              <a:rPr lang="en-US" sz="1200" b="1" dirty="0">
                <a:solidFill>
                  <a:schemeClr val="tx1">
                    <a:lumMod val="75000"/>
                    <a:lumOff val="25000"/>
                  </a:schemeClr>
                </a:solidFill>
              </a:rPr>
              <a:t>You are provided a training set of sensor data &amp; its corresponding event value. You need to use this training dataset to predict the atmospheric event’s value using another set of test sensor data. You are basically going to use training dataset to learn the relationship between sensor data &amp; recorded atmospheric event. Then you are going to use that learning to predict future atmospheric </a:t>
            </a:r>
            <a:br>
              <a:rPr lang="en-US" sz="1200" b="1" dirty="0">
                <a:solidFill>
                  <a:schemeClr val="tx1">
                    <a:lumMod val="75000"/>
                    <a:lumOff val="25000"/>
                  </a:schemeClr>
                </a:solidFill>
              </a:rPr>
            </a:br>
            <a:r>
              <a:rPr lang="en-US" sz="1200" b="1" dirty="0">
                <a:solidFill>
                  <a:schemeClr val="tx1">
                    <a:lumMod val="75000"/>
                    <a:lumOff val="25000"/>
                  </a:schemeClr>
                </a:solidFill>
              </a:rPr>
              <a:t>event using a set of test data from the same sensors</a:t>
            </a:r>
          </a:p>
        </p:txBody>
      </p:sp>
      <p:grpSp>
        <p:nvGrpSpPr>
          <p:cNvPr id="19" name="Group 18">
            <a:extLst>
              <a:ext uri="{FF2B5EF4-FFF2-40B4-BE49-F238E27FC236}">
                <a16:creationId xmlns:a16="http://schemas.microsoft.com/office/drawing/2014/main" id="{D78949B4-0365-4AFF-A223-B2333C64F15C}"/>
              </a:ext>
            </a:extLst>
          </p:cNvPr>
          <p:cNvGrpSpPr/>
          <p:nvPr/>
        </p:nvGrpSpPr>
        <p:grpSpPr>
          <a:xfrm>
            <a:off x="1627876" y="1403698"/>
            <a:ext cx="572394" cy="572394"/>
            <a:chOff x="1627876" y="1403698"/>
            <a:chExt cx="572394" cy="572394"/>
          </a:xfrm>
        </p:grpSpPr>
        <p:sp>
          <p:nvSpPr>
            <p:cNvPr id="14" name="Oval 13">
              <a:extLst>
                <a:ext uri="{FF2B5EF4-FFF2-40B4-BE49-F238E27FC236}">
                  <a16:creationId xmlns:a16="http://schemas.microsoft.com/office/drawing/2014/main" id="{07B95EE6-4950-4DAF-958E-B728507E1871}"/>
                </a:ext>
              </a:extLst>
            </p:cNvPr>
            <p:cNvSpPr/>
            <p:nvPr/>
          </p:nvSpPr>
          <p:spPr>
            <a:xfrm>
              <a:off x="1627876" y="1403698"/>
              <a:ext cx="572394" cy="572394"/>
            </a:xfrm>
            <a:prstGeom prst="ellipse">
              <a:avLst/>
            </a:prstGeom>
            <a:solidFill>
              <a:schemeClr val="bg1"/>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B874B55E-9912-4747-8FDC-7C5227974475}"/>
                </a:ext>
              </a:extLst>
            </p:cNvPr>
            <p:cNvSpPr/>
            <p:nvPr/>
          </p:nvSpPr>
          <p:spPr>
            <a:xfrm>
              <a:off x="1801509" y="1557374"/>
              <a:ext cx="265042" cy="265042"/>
            </a:xfrm>
            <a:prstGeom prst="chevron">
              <a:avLst/>
            </a:prstGeom>
            <a:solidFill>
              <a:schemeClr val="tx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4" name="Rectangle: Rounded Corners 23">
            <a:extLst>
              <a:ext uri="{FF2B5EF4-FFF2-40B4-BE49-F238E27FC236}">
                <a16:creationId xmlns:a16="http://schemas.microsoft.com/office/drawing/2014/main" id="{77EBA250-D1C6-41AD-BBD7-6FB2B14115DC}"/>
              </a:ext>
            </a:extLst>
          </p:cNvPr>
          <p:cNvSpPr/>
          <p:nvPr/>
        </p:nvSpPr>
        <p:spPr>
          <a:xfrm>
            <a:off x="4086225" y="3478838"/>
            <a:ext cx="2181225" cy="1175274"/>
          </a:xfrm>
          <a:prstGeom prst="roundRect">
            <a:avLst>
              <a:gd name="adj" fmla="val 17207"/>
            </a:avLst>
          </a:prstGeom>
          <a:solidFill>
            <a:schemeClr val="bg1">
              <a:alpha val="77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spcAft>
                <a:spcPts val="1200"/>
              </a:spcAft>
              <a:buClr>
                <a:schemeClr val="accent6"/>
              </a:buClr>
            </a:pPr>
            <a:endParaRPr lang="en-US" sz="1200" b="1" dirty="0">
              <a:solidFill>
                <a:schemeClr val="tx1">
                  <a:lumMod val="75000"/>
                  <a:lumOff val="25000"/>
                </a:schemeClr>
              </a:solidFill>
            </a:endParaRPr>
          </a:p>
        </p:txBody>
      </p:sp>
      <p:sp>
        <p:nvSpPr>
          <p:cNvPr id="25" name="Rectangle 24">
            <a:extLst>
              <a:ext uri="{FF2B5EF4-FFF2-40B4-BE49-F238E27FC236}">
                <a16:creationId xmlns:a16="http://schemas.microsoft.com/office/drawing/2014/main" id="{527A3CD2-1F46-47C9-87BD-FA01C21C46D3}"/>
              </a:ext>
            </a:extLst>
          </p:cNvPr>
          <p:cNvSpPr/>
          <p:nvPr/>
        </p:nvSpPr>
        <p:spPr>
          <a:xfrm>
            <a:off x="3750468" y="3925419"/>
            <a:ext cx="335757" cy="282112"/>
          </a:xfrm>
          <a:prstGeom prst="rect">
            <a:avLst/>
          </a:prstGeom>
          <a:solidFill>
            <a:srgbClr val="EECD2F"/>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6" name="Object 25">
            <a:extLst>
              <a:ext uri="{FF2B5EF4-FFF2-40B4-BE49-F238E27FC236}">
                <a16:creationId xmlns:a16="http://schemas.microsoft.com/office/drawing/2014/main" id="{B6A7CA57-279B-4AF7-890C-645C35E1899F}"/>
              </a:ext>
            </a:extLst>
          </p:cNvPr>
          <p:cNvGraphicFramePr>
            <a:graphicFrameLocks noChangeAspect="1"/>
          </p:cNvGraphicFramePr>
          <p:nvPr>
            <p:extLst>
              <p:ext uri="{D42A27DB-BD31-4B8C-83A1-F6EECF244321}">
                <p14:modId xmlns:p14="http://schemas.microsoft.com/office/powerpoint/2010/main" val="197463931"/>
              </p:ext>
            </p:extLst>
          </p:nvPr>
        </p:nvGraphicFramePr>
        <p:xfrm>
          <a:off x="4560525" y="3608706"/>
          <a:ext cx="1232624" cy="1040026"/>
        </p:xfrm>
        <a:graphic>
          <a:graphicData uri="http://schemas.openxmlformats.org/presentationml/2006/ole">
            <mc:AlternateContent xmlns:mc="http://schemas.openxmlformats.org/markup-compatibility/2006">
              <mc:Choice xmlns:v="urn:schemas-microsoft-com:vml" Requires="v">
                <p:oleObj spid="_x0000_s1080" name="Worksheet" showAsIcon="1" r:id="rId4" imgW="914400" imgH="771480" progId="Excel.Sheet.12">
                  <p:embed/>
                </p:oleObj>
              </mc:Choice>
              <mc:Fallback>
                <p:oleObj name="Worksheet" showAsIcon="1" r:id="rId4" imgW="914400" imgH="771480" progId="Excel.Sheet.12">
                  <p:embed/>
                  <p:pic>
                    <p:nvPicPr>
                      <p:cNvPr id="10" name="Object 9">
                        <a:extLst>
                          <a:ext uri="{FF2B5EF4-FFF2-40B4-BE49-F238E27FC236}">
                            <a16:creationId xmlns:a16="http://schemas.microsoft.com/office/drawing/2014/main" id="{68CCA624-9E59-4732-9DBD-E4842F5A04EE}"/>
                          </a:ext>
                        </a:extLst>
                      </p:cNvPr>
                      <p:cNvPicPr/>
                      <p:nvPr/>
                    </p:nvPicPr>
                    <p:blipFill>
                      <a:blip r:embed="rId5"/>
                      <a:stretch>
                        <a:fillRect/>
                      </a:stretch>
                    </p:blipFill>
                    <p:spPr>
                      <a:xfrm>
                        <a:off x="4560525" y="3608706"/>
                        <a:ext cx="1232624" cy="1040026"/>
                      </a:xfrm>
                      <a:prstGeom prst="rect">
                        <a:avLst/>
                      </a:prstGeom>
                      <a:noFill/>
                    </p:spPr>
                  </p:pic>
                </p:oleObj>
              </mc:Fallback>
            </mc:AlternateContent>
          </a:graphicData>
        </a:graphic>
      </p:graphicFrame>
      <p:sp>
        <p:nvSpPr>
          <p:cNvPr id="27" name="Rectangle 26">
            <a:extLst>
              <a:ext uri="{FF2B5EF4-FFF2-40B4-BE49-F238E27FC236}">
                <a16:creationId xmlns:a16="http://schemas.microsoft.com/office/drawing/2014/main" id="{C9A0DED0-CBBC-4B5E-BD86-C4CC89898DAD}"/>
              </a:ext>
            </a:extLst>
          </p:cNvPr>
          <p:cNvSpPr/>
          <p:nvPr/>
        </p:nvSpPr>
        <p:spPr>
          <a:xfrm>
            <a:off x="3100245" y="3925419"/>
            <a:ext cx="265043" cy="282112"/>
          </a:xfrm>
          <a:prstGeom prst="rect">
            <a:avLst/>
          </a:prstGeom>
          <a:solidFill>
            <a:srgbClr val="EECD2F"/>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B791C2D-E702-4D48-B39A-A7CB306F795F}"/>
              </a:ext>
            </a:extLst>
          </p:cNvPr>
          <p:cNvGrpSpPr/>
          <p:nvPr/>
        </p:nvGrpSpPr>
        <p:grpSpPr>
          <a:xfrm>
            <a:off x="3323778" y="3780278"/>
            <a:ext cx="572394" cy="572394"/>
            <a:chOff x="1627876" y="1403698"/>
            <a:chExt cx="572394" cy="572394"/>
          </a:xfrm>
        </p:grpSpPr>
        <p:sp>
          <p:nvSpPr>
            <p:cNvPr id="21" name="Oval 20">
              <a:extLst>
                <a:ext uri="{FF2B5EF4-FFF2-40B4-BE49-F238E27FC236}">
                  <a16:creationId xmlns:a16="http://schemas.microsoft.com/office/drawing/2014/main" id="{38C90FC4-58B2-4C03-AA66-D063F6E857D9}"/>
                </a:ext>
              </a:extLst>
            </p:cNvPr>
            <p:cNvSpPr/>
            <p:nvPr/>
          </p:nvSpPr>
          <p:spPr>
            <a:xfrm>
              <a:off x="1627876" y="1403698"/>
              <a:ext cx="572394" cy="572394"/>
            </a:xfrm>
            <a:prstGeom prst="ellipse">
              <a:avLst/>
            </a:prstGeom>
            <a:solidFill>
              <a:schemeClr val="bg1"/>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Arrow: Chevron 21">
              <a:extLst>
                <a:ext uri="{FF2B5EF4-FFF2-40B4-BE49-F238E27FC236}">
                  <a16:creationId xmlns:a16="http://schemas.microsoft.com/office/drawing/2014/main" id="{CA451A55-6E64-445C-9843-2B2E656A10AA}"/>
                </a:ext>
              </a:extLst>
            </p:cNvPr>
            <p:cNvSpPr/>
            <p:nvPr/>
          </p:nvSpPr>
          <p:spPr>
            <a:xfrm>
              <a:off x="1807859" y="1557374"/>
              <a:ext cx="265042" cy="265042"/>
            </a:xfrm>
            <a:prstGeom prst="chevron">
              <a:avLst/>
            </a:prstGeom>
            <a:solidFill>
              <a:schemeClr val="accent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28" name="Rectangle: Rounded Corners 27">
            <a:extLst>
              <a:ext uri="{FF2B5EF4-FFF2-40B4-BE49-F238E27FC236}">
                <a16:creationId xmlns:a16="http://schemas.microsoft.com/office/drawing/2014/main" id="{A7043DF8-6FCF-40AF-8CA2-58CCEDC2CB66}"/>
              </a:ext>
            </a:extLst>
          </p:cNvPr>
          <p:cNvSpPr/>
          <p:nvPr/>
        </p:nvSpPr>
        <p:spPr>
          <a:xfrm>
            <a:off x="6705599" y="3478838"/>
            <a:ext cx="2181225" cy="1175274"/>
          </a:xfrm>
          <a:prstGeom prst="roundRect">
            <a:avLst>
              <a:gd name="adj" fmla="val 17207"/>
            </a:avLst>
          </a:prstGeom>
          <a:solidFill>
            <a:schemeClr val="bg1">
              <a:alpha val="77000"/>
            </a:schemeClr>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spcAft>
                <a:spcPts val="1200"/>
              </a:spcAft>
              <a:buClr>
                <a:schemeClr val="accent6"/>
              </a:buClr>
            </a:pPr>
            <a:endParaRPr lang="en-US" sz="1200" b="1" dirty="0">
              <a:solidFill>
                <a:schemeClr val="tx1">
                  <a:lumMod val="75000"/>
                  <a:lumOff val="25000"/>
                </a:schemeClr>
              </a:solidFill>
            </a:endParaRPr>
          </a:p>
        </p:txBody>
      </p:sp>
      <p:graphicFrame>
        <p:nvGraphicFramePr>
          <p:cNvPr id="29" name="Object 28">
            <a:extLst>
              <a:ext uri="{FF2B5EF4-FFF2-40B4-BE49-F238E27FC236}">
                <a16:creationId xmlns:a16="http://schemas.microsoft.com/office/drawing/2014/main" id="{54995AA8-9820-4DFC-863D-287399B85459}"/>
              </a:ext>
            </a:extLst>
          </p:cNvPr>
          <p:cNvGraphicFramePr>
            <a:graphicFrameLocks noChangeAspect="1"/>
          </p:cNvGraphicFramePr>
          <p:nvPr>
            <p:extLst>
              <p:ext uri="{D42A27DB-BD31-4B8C-83A1-F6EECF244321}">
                <p14:modId xmlns:p14="http://schemas.microsoft.com/office/powerpoint/2010/main" val="3531240632"/>
              </p:ext>
            </p:extLst>
          </p:nvPr>
        </p:nvGraphicFramePr>
        <p:xfrm>
          <a:off x="7194398" y="3620939"/>
          <a:ext cx="1203627" cy="1015561"/>
        </p:xfrm>
        <a:graphic>
          <a:graphicData uri="http://schemas.openxmlformats.org/presentationml/2006/ole">
            <mc:AlternateContent xmlns:mc="http://schemas.openxmlformats.org/markup-compatibility/2006">
              <mc:Choice xmlns:v="urn:schemas-microsoft-com:vml" Requires="v">
                <p:oleObj spid="_x0000_s1081" name="Worksheet" showAsIcon="1" r:id="rId6" imgW="914400" imgH="771480" progId="Excel.Sheet.12">
                  <p:embed/>
                </p:oleObj>
              </mc:Choice>
              <mc:Fallback>
                <p:oleObj name="Worksheet" showAsIcon="1" r:id="rId6" imgW="914400" imgH="771480" progId="Excel.Sheet.12">
                  <p:embed/>
                  <p:pic>
                    <p:nvPicPr>
                      <p:cNvPr id="13" name="Object 12">
                        <a:extLst>
                          <a:ext uri="{FF2B5EF4-FFF2-40B4-BE49-F238E27FC236}">
                            <a16:creationId xmlns:a16="http://schemas.microsoft.com/office/drawing/2014/main" id="{CB0C60A5-76BD-4DFD-9551-367B8ADDC355}"/>
                          </a:ext>
                        </a:extLst>
                      </p:cNvPr>
                      <p:cNvPicPr/>
                      <p:nvPr/>
                    </p:nvPicPr>
                    <p:blipFill>
                      <a:blip r:embed="rId7"/>
                      <a:stretch>
                        <a:fillRect/>
                      </a:stretch>
                    </p:blipFill>
                    <p:spPr>
                      <a:xfrm>
                        <a:off x="7194398" y="3620939"/>
                        <a:ext cx="1203627" cy="1015561"/>
                      </a:xfrm>
                      <a:prstGeom prst="rect">
                        <a:avLst/>
                      </a:prstGeom>
                      <a:noFill/>
                    </p:spPr>
                  </p:pic>
                </p:oleObj>
              </mc:Fallback>
            </mc:AlternateContent>
          </a:graphicData>
        </a:graphic>
      </p:graphicFrame>
      <p:sp>
        <p:nvSpPr>
          <p:cNvPr id="17" name="Rectangle: Rounded Corners 16">
            <a:extLst>
              <a:ext uri="{FF2B5EF4-FFF2-40B4-BE49-F238E27FC236}">
                <a16:creationId xmlns:a16="http://schemas.microsoft.com/office/drawing/2014/main" id="{383CC3BF-3D3E-4B57-91D7-BB3D15E3E597}"/>
              </a:ext>
            </a:extLst>
          </p:cNvPr>
          <p:cNvSpPr/>
          <p:nvPr/>
        </p:nvSpPr>
        <p:spPr>
          <a:xfrm>
            <a:off x="952500" y="3621801"/>
            <a:ext cx="2181225" cy="889348"/>
          </a:xfrm>
          <a:prstGeom prst="roundRect">
            <a:avLst>
              <a:gd name="adj" fmla="val 50000"/>
            </a:avLst>
          </a:prstGeom>
          <a:solidFill>
            <a:schemeClr val="accent4">
              <a:alpha val="89000"/>
            </a:schemeClr>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spcAft>
                <a:spcPts val="1200"/>
              </a:spcAft>
              <a:buClr>
                <a:schemeClr val="accent6"/>
              </a:buClr>
            </a:pPr>
            <a:r>
              <a:rPr lang="en-US" sz="1200" b="1" dirty="0">
                <a:solidFill>
                  <a:schemeClr val="tx1">
                    <a:lumMod val="75000"/>
                    <a:lumOff val="25000"/>
                  </a:schemeClr>
                </a:solidFill>
              </a:rPr>
              <a:t>The Required Datasets for your work</a:t>
            </a:r>
          </a:p>
        </p:txBody>
      </p:sp>
    </p:spTree>
    <p:extLst>
      <p:ext uri="{BB962C8B-B14F-4D97-AF65-F5344CB8AC3E}">
        <p14:creationId xmlns:p14="http://schemas.microsoft.com/office/powerpoint/2010/main" val="3869986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31238D8-E2DF-4915-A968-5F938E7787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6367" cy="4886325"/>
          </a:xfrm>
          <a:prstGeom prst="rect">
            <a:avLst/>
          </a:prstGeom>
        </p:spPr>
      </p:pic>
      <p:sp>
        <p:nvSpPr>
          <p:cNvPr id="2" name="Text Placeholder 1">
            <a:extLst>
              <a:ext uri="{FF2B5EF4-FFF2-40B4-BE49-F238E27FC236}">
                <a16:creationId xmlns:a16="http://schemas.microsoft.com/office/drawing/2014/main" id="{E1948B6A-AAC6-4376-9C69-D61636CB63E1}"/>
              </a:ext>
            </a:extLst>
          </p:cNvPr>
          <p:cNvSpPr>
            <a:spLocks noGrp="1"/>
          </p:cNvSpPr>
          <p:nvPr>
            <p:ph type="body" sz="quarter" idx="12"/>
          </p:nvPr>
        </p:nvSpPr>
        <p:spPr/>
        <p:txBody>
          <a:bodyPr/>
          <a:lstStyle/>
          <a:p>
            <a:endParaRPr lang="en-US">
              <a:solidFill>
                <a:schemeClr val="bg1"/>
              </a:solidFill>
            </a:endParaRPr>
          </a:p>
        </p:txBody>
      </p:sp>
      <p:sp>
        <p:nvSpPr>
          <p:cNvPr id="3" name="Title 2">
            <a:extLst>
              <a:ext uri="{FF2B5EF4-FFF2-40B4-BE49-F238E27FC236}">
                <a16:creationId xmlns:a16="http://schemas.microsoft.com/office/drawing/2014/main" id="{F036667C-50AD-4A64-8370-6543A2F1F3E5}"/>
              </a:ext>
            </a:extLst>
          </p:cNvPr>
          <p:cNvSpPr>
            <a:spLocks noGrp="1"/>
          </p:cNvSpPr>
          <p:nvPr>
            <p:ph type="ctrTitle"/>
          </p:nvPr>
        </p:nvSpPr>
        <p:spPr>
          <a:xfrm>
            <a:off x="0" y="258807"/>
            <a:ext cx="9143999" cy="531235"/>
          </a:xfrm>
          <a:solidFill>
            <a:schemeClr val="bg2">
              <a:alpha val="90000"/>
            </a:schemeClr>
          </a:solidFill>
        </p:spPr>
        <p:txBody>
          <a:bodyPr/>
          <a:lstStyle/>
          <a:p>
            <a:r>
              <a:rPr lang="en-US" dirty="0"/>
              <a:t>	Case Study – 2</a:t>
            </a:r>
          </a:p>
        </p:txBody>
      </p:sp>
      <p:sp>
        <p:nvSpPr>
          <p:cNvPr id="6" name="Rectangle: Top Corners Rounded 5">
            <a:extLst>
              <a:ext uri="{FF2B5EF4-FFF2-40B4-BE49-F238E27FC236}">
                <a16:creationId xmlns:a16="http://schemas.microsoft.com/office/drawing/2014/main" id="{9A0A41ED-2AC4-4D85-B7EC-EE340E4A9DDF}"/>
              </a:ext>
            </a:extLst>
          </p:cNvPr>
          <p:cNvSpPr/>
          <p:nvPr/>
        </p:nvSpPr>
        <p:spPr>
          <a:xfrm>
            <a:off x="275770" y="1662408"/>
            <a:ext cx="8611054" cy="420292"/>
          </a:xfrm>
          <a:prstGeom prst="round2SameRect">
            <a:avLst>
              <a:gd name="adj1" fmla="val 50000"/>
              <a:gd name="adj2" fmla="val 0"/>
            </a:avLst>
          </a:prstGeom>
          <a:solidFill>
            <a:schemeClr val="bg1">
              <a:alpha val="9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rPr>
              <a:t>Prediction of Missing system log</a:t>
            </a:r>
          </a:p>
        </p:txBody>
      </p:sp>
      <p:grpSp>
        <p:nvGrpSpPr>
          <p:cNvPr id="10" name="Group 9">
            <a:extLst>
              <a:ext uri="{FF2B5EF4-FFF2-40B4-BE49-F238E27FC236}">
                <a16:creationId xmlns:a16="http://schemas.microsoft.com/office/drawing/2014/main" id="{2E3725AC-7F99-4981-AF4E-4A4C8F98BCBB}"/>
              </a:ext>
            </a:extLst>
          </p:cNvPr>
          <p:cNvGrpSpPr/>
          <p:nvPr/>
        </p:nvGrpSpPr>
        <p:grpSpPr>
          <a:xfrm>
            <a:off x="275770" y="2152650"/>
            <a:ext cx="8611054" cy="1295400"/>
            <a:chOff x="275770" y="2152650"/>
            <a:chExt cx="8611054" cy="1295400"/>
          </a:xfrm>
        </p:grpSpPr>
        <p:sp>
          <p:nvSpPr>
            <p:cNvPr id="8" name="Rectangle: Top Corners Rounded 7">
              <a:extLst>
                <a:ext uri="{FF2B5EF4-FFF2-40B4-BE49-F238E27FC236}">
                  <a16:creationId xmlns:a16="http://schemas.microsoft.com/office/drawing/2014/main" id="{8E891EC3-5CF4-46A1-A140-793747ABFA52}"/>
                </a:ext>
              </a:extLst>
            </p:cNvPr>
            <p:cNvSpPr/>
            <p:nvPr/>
          </p:nvSpPr>
          <p:spPr>
            <a:xfrm flipH="1" flipV="1">
              <a:off x="275770" y="2152650"/>
              <a:ext cx="8611054" cy="1295400"/>
            </a:xfrm>
            <a:prstGeom prst="round2SameRect">
              <a:avLst>
                <a:gd name="adj1" fmla="val 36765"/>
                <a:gd name="adj2" fmla="val 0"/>
              </a:avLst>
            </a:prstGeom>
            <a:solidFill>
              <a:schemeClr val="bg1">
                <a:alpha val="9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solidFill>
                  <a:schemeClr val="tx2"/>
                </a:solidFill>
              </a:endParaRPr>
            </a:p>
          </p:txBody>
        </p:sp>
        <p:sp>
          <p:nvSpPr>
            <p:cNvPr id="9" name="Rectangle 8">
              <a:extLst>
                <a:ext uri="{FF2B5EF4-FFF2-40B4-BE49-F238E27FC236}">
                  <a16:creationId xmlns:a16="http://schemas.microsoft.com/office/drawing/2014/main" id="{DF12426F-35A4-4E42-92D5-C8D51F552CED}"/>
                </a:ext>
              </a:extLst>
            </p:cNvPr>
            <p:cNvSpPr/>
            <p:nvPr/>
          </p:nvSpPr>
          <p:spPr>
            <a:xfrm>
              <a:off x="371247" y="2369463"/>
              <a:ext cx="8420100" cy="861774"/>
            </a:xfrm>
            <a:prstGeom prst="rect">
              <a:avLst/>
            </a:prstGeom>
          </p:spPr>
          <p:txBody>
            <a:bodyPr wrap="square" anchor="ctr">
              <a:spAutoFit/>
            </a:bodyPr>
            <a:lstStyle/>
            <a:p>
              <a:pPr algn="ctr"/>
              <a:r>
                <a:rPr lang="en-US" sz="1600" dirty="0">
                  <a:solidFill>
                    <a:schemeClr val="tx1">
                      <a:lumMod val="75000"/>
                      <a:lumOff val="25000"/>
                    </a:schemeClr>
                  </a:solidFill>
                </a:rPr>
                <a:t>How to submit the result: Please fill in the </a:t>
              </a:r>
              <a:r>
                <a:rPr lang="en-US" b="1" dirty="0">
                  <a:solidFill>
                    <a:schemeClr val="accent5">
                      <a:lumMod val="50000"/>
                    </a:schemeClr>
                  </a:solidFill>
                </a:rPr>
                <a:t>yellow space </a:t>
              </a:r>
              <a:r>
                <a:rPr lang="en-US" sz="1600" dirty="0">
                  <a:solidFill>
                    <a:schemeClr val="tx1">
                      <a:lumMod val="75000"/>
                      <a:lumOff val="25000"/>
                    </a:schemeClr>
                  </a:solidFill>
                </a:rPr>
                <a:t>as </a:t>
              </a:r>
              <a:br>
                <a:rPr lang="en-US" sz="1600" dirty="0">
                  <a:solidFill>
                    <a:schemeClr val="tx1">
                      <a:lumMod val="75000"/>
                      <a:lumOff val="25000"/>
                    </a:schemeClr>
                  </a:solidFill>
                </a:rPr>
              </a:br>
              <a:r>
                <a:rPr lang="en-US" sz="1600" dirty="0">
                  <a:solidFill>
                    <a:schemeClr val="tx1">
                      <a:lumMod val="75000"/>
                      <a:lumOff val="25000"/>
                    </a:schemeClr>
                  </a:solidFill>
                </a:rPr>
                <a:t>mentioned in excel-sheet named, Place for solution-in yellow.xlsx. </a:t>
              </a:r>
              <a:br>
                <a:rPr lang="en-US" sz="1600" dirty="0">
                  <a:solidFill>
                    <a:schemeClr val="tx1">
                      <a:lumMod val="75000"/>
                      <a:lumOff val="25000"/>
                    </a:schemeClr>
                  </a:solidFill>
                </a:rPr>
              </a:br>
              <a:r>
                <a:rPr lang="en-US" sz="1600" dirty="0">
                  <a:solidFill>
                    <a:schemeClr val="tx1">
                      <a:lumMod val="75000"/>
                      <a:lumOff val="25000"/>
                    </a:schemeClr>
                  </a:solidFill>
                </a:rPr>
                <a:t>Selected candidate will be asked to present their solution</a:t>
              </a:r>
            </a:p>
          </p:txBody>
        </p:sp>
      </p:grpSp>
    </p:spTree>
    <p:extLst>
      <p:ext uri="{BB962C8B-B14F-4D97-AF65-F5344CB8AC3E}">
        <p14:creationId xmlns:p14="http://schemas.microsoft.com/office/powerpoint/2010/main" val="111939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49406B-D89E-4FB7-82A6-7CA3324CCA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188"/>
            <a:ext cx="9146210" cy="4888514"/>
          </a:xfrm>
          <a:prstGeom prst="rect">
            <a:avLst/>
          </a:prstGeom>
        </p:spPr>
      </p:pic>
      <p:sp>
        <p:nvSpPr>
          <p:cNvPr id="2" name="Text Placeholder 1">
            <a:extLst>
              <a:ext uri="{FF2B5EF4-FFF2-40B4-BE49-F238E27FC236}">
                <a16:creationId xmlns:a16="http://schemas.microsoft.com/office/drawing/2014/main" id="{E1948B6A-AAC6-4376-9C69-D61636CB63E1}"/>
              </a:ext>
            </a:extLst>
          </p:cNvPr>
          <p:cNvSpPr>
            <a:spLocks noGrp="1"/>
          </p:cNvSpPr>
          <p:nvPr>
            <p:ph type="body" sz="quarter" idx="12"/>
          </p:nvPr>
        </p:nvSpPr>
        <p:spPr/>
        <p:txBody>
          <a:bodyPr/>
          <a:lstStyle/>
          <a:p>
            <a:endParaRPr lang="en-US">
              <a:solidFill>
                <a:schemeClr val="bg1"/>
              </a:solidFill>
            </a:endParaRPr>
          </a:p>
        </p:txBody>
      </p:sp>
      <p:sp>
        <p:nvSpPr>
          <p:cNvPr id="8" name="Rectangle: Top Corners Rounded 7">
            <a:extLst>
              <a:ext uri="{FF2B5EF4-FFF2-40B4-BE49-F238E27FC236}">
                <a16:creationId xmlns:a16="http://schemas.microsoft.com/office/drawing/2014/main" id="{8E891EC3-5CF4-46A1-A140-793747ABFA52}"/>
              </a:ext>
            </a:extLst>
          </p:cNvPr>
          <p:cNvSpPr/>
          <p:nvPr/>
        </p:nvSpPr>
        <p:spPr>
          <a:xfrm rot="16200000" flipH="1" flipV="1">
            <a:off x="4892655" y="-2436792"/>
            <a:ext cx="1301786" cy="6686552"/>
          </a:xfrm>
          <a:prstGeom prst="round2SameRect">
            <a:avLst>
              <a:gd name="adj1" fmla="val 19408"/>
              <a:gd name="adj2" fmla="val 0"/>
            </a:avLst>
          </a:prstGeom>
          <a:solidFill>
            <a:schemeClr val="bg1">
              <a:alpha val="80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solidFill>
                <a:schemeClr val="tx2"/>
              </a:solidFill>
            </a:endParaRPr>
          </a:p>
        </p:txBody>
      </p:sp>
      <p:sp>
        <p:nvSpPr>
          <p:cNvPr id="11" name="Rectangle: Top Corners Rounded 10">
            <a:extLst>
              <a:ext uri="{FF2B5EF4-FFF2-40B4-BE49-F238E27FC236}">
                <a16:creationId xmlns:a16="http://schemas.microsoft.com/office/drawing/2014/main" id="{1F313485-5F00-4E62-9B35-5825AA2B5BCB}"/>
              </a:ext>
            </a:extLst>
          </p:cNvPr>
          <p:cNvSpPr/>
          <p:nvPr/>
        </p:nvSpPr>
        <p:spPr>
          <a:xfrm rot="5400000" flipV="1">
            <a:off x="306144" y="225220"/>
            <a:ext cx="1301785" cy="1362532"/>
          </a:xfrm>
          <a:prstGeom prst="round2SameRect">
            <a:avLst>
              <a:gd name="adj1" fmla="val 31292"/>
              <a:gd name="adj2" fmla="val 0"/>
            </a:avLst>
          </a:prstGeom>
          <a:solidFill>
            <a:schemeClr val="bg1">
              <a:alpha val="80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solidFill>
                <a:schemeClr val="tx2"/>
              </a:solidFill>
            </a:endParaRPr>
          </a:p>
        </p:txBody>
      </p:sp>
      <p:sp>
        <p:nvSpPr>
          <p:cNvPr id="12" name="Rectangle 11">
            <a:extLst>
              <a:ext uri="{FF2B5EF4-FFF2-40B4-BE49-F238E27FC236}">
                <a16:creationId xmlns:a16="http://schemas.microsoft.com/office/drawing/2014/main" id="{382C67EE-65DB-4E2C-A995-D830D89F6BB1}"/>
              </a:ext>
            </a:extLst>
          </p:cNvPr>
          <p:cNvSpPr/>
          <p:nvPr/>
        </p:nvSpPr>
        <p:spPr>
          <a:xfrm>
            <a:off x="403038" y="721820"/>
            <a:ext cx="1107996" cy="369332"/>
          </a:xfrm>
          <a:prstGeom prst="rect">
            <a:avLst/>
          </a:prstGeom>
        </p:spPr>
        <p:txBody>
          <a:bodyPr wrap="none">
            <a:spAutoFit/>
          </a:bodyPr>
          <a:lstStyle/>
          <a:p>
            <a:r>
              <a:rPr lang="en-US" b="1" dirty="0">
                <a:solidFill>
                  <a:schemeClr val="tx2"/>
                </a:solidFill>
              </a:rPr>
              <a:t>Problem</a:t>
            </a:r>
          </a:p>
        </p:txBody>
      </p:sp>
      <p:sp>
        <p:nvSpPr>
          <p:cNvPr id="15" name="Rectangle 14">
            <a:extLst>
              <a:ext uri="{FF2B5EF4-FFF2-40B4-BE49-F238E27FC236}">
                <a16:creationId xmlns:a16="http://schemas.microsoft.com/office/drawing/2014/main" id="{DD81BA09-D9E0-4EF0-B308-E1E9E51260D5}"/>
              </a:ext>
            </a:extLst>
          </p:cNvPr>
          <p:cNvSpPr/>
          <p:nvPr/>
        </p:nvSpPr>
        <p:spPr>
          <a:xfrm>
            <a:off x="2363930" y="490985"/>
            <a:ext cx="6359236" cy="830997"/>
          </a:xfrm>
          <a:prstGeom prst="rect">
            <a:avLst/>
          </a:prstGeom>
        </p:spPr>
        <p:txBody>
          <a:bodyPr wrap="square" anchor="ctr">
            <a:spAutoFit/>
          </a:bodyPr>
          <a:lstStyle/>
          <a:p>
            <a:pPr>
              <a:spcBef>
                <a:spcPts val="1200"/>
              </a:spcBef>
              <a:spcAft>
                <a:spcPts val="1200"/>
              </a:spcAft>
              <a:buClr>
                <a:schemeClr val="accent6"/>
              </a:buClr>
            </a:pPr>
            <a:r>
              <a:rPr lang="en-US" sz="1200" b="1" dirty="0">
                <a:solidFill>
                  <a:schemeClr val="tx1">
                    <a:lumMod val="75000"/>
                    <a:lumOff val="25000"/>
                  </a:schemeClr>
                </a:solidFill>
              </a:rPr>
              <a:t>Our team was running a service process for a client &amp; collecting the service log data. It contains information like customer Zip code across locations &amp; some other data. Due to data processing error certain data points were lost. Your job is to get the </a:t>
            </a:r>
            <a:br>
              <a:rPr lang="en-US" sz="1200" b="1" dirty="0">
                <a:solidFill>
                  <a:schemeClr val="tx1">
                    <a:lumMod val="75000"/>
                    <a:lumOff val="25000"/>
                  </a:schemeClr>
                </a:solidFill>
              </a:rPr>
            </a:br>
            <a:r>
              <a:rPr lang="en-US" sz="1200" b="1" dirty="0">
                <a:solidFill>
                  <a:schemeClr val="tx1">
                    <a:lumMod val="75000"/>
                    <a:lumOff val="25000"/>
                  </a:schemeClr>
                </a:solidFill>
              </a:rPr>
              <a:t>best estimate of those missing data-points from available data. </a:t>
            </a:r>
          </a:p>
        </p:txBody>
      </p:sp>
      <p:grpSp>
        <p:nvGrpSpPr>
          <p:cNvPr id="3" name="Group 2">
            <a:extLst>
              <a:ext uri="{FF2B5EF4-FFF2-40B4-BE49-F238E27FC236}">
                <a16:creationId xmlns:a16="http://schemas.microsoft.com/office/drawing/2014/main" id="{B8F6FE49-114F-4D19-9BE3-16AE8B2F3035}"/>
              </a:ext>
            </a:extLst>
          </p:cNvPr>
          <p:cNvGrpSpPr/>
          <p:nvPr/>
        </p:nvGrpSpPr>
        <p:grpSpPr>
          <a:xfrm>
            <a:off x="1627876" y="620286"/>
            <a:ext cx="572395" cy="572394"/>
            <a:chOff x="1627876" y="502925"/>
            <a:chExt cx="572395" cy="572394"/>
          </a:xfrm>
        </p:grpSpPr>
        <p:sp>
          <p:nvSpPr>
            <p:cNvPr id="13" name="Rectangle 12">
              <a:extLst>
                <a:ext uri="{FF2B5EF4-FFF2-40B4-BE49-F238E27FC236}">
                  <a16:creationId xmlns:a16="http://schemas.microsoft.com/office/drawing/2014/main" id="{BB7D3547-21C1-4737-9BB6-49A50DF7903C}"/>
                </a:ext>
              </a:extLst>
            </p:cNvPr>
            <p:cNvSpPr/>
            <p:nvPr/>
          </p:nvSpPr>
          <p:spPr>
            <a:xfrm>
              <a:off x="1638302" y="551928"/>
              <a:ext cx="561969" cy="474389"/>
            </a:xfrm>
            <a:prstGeom prst="rect">
              <a:avLst/>
            </a:prstGeom>
            <a:solidFill>
              <a:schemeClr val="accent2">
                <a:lumMod val="20000"/>
                <a:lumOff val="80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78949B4-0365-4AFF-A223-B2333C64F15C}"/>
                </a:ext>
              </a:extLst>
            </p:cNvPr>
            <p:cNvGrpSpPr/>
            <p:nvPr/>
          </p:nvGrpSpPr>
          <p:grpSpPr>
            <a:xfrm>
              <a:off x="1627876" y="502925"/>
              <a:ext cx="572394" cy="572394"/>
              <a:chOff x="1627876" y="1403698"/>
              <a:chExt cx="572394" cy="572394"/>
            </a:xfrm>
          </p:grpSpPr>
          <p:sp>
            <p:nvSpPr>
              <p:cNvPr id="14" name="Oval 13">
                <a:extLst>
                  <a:ext uri="{FF2B5EF4-FFF2-40B4-BE49-F238E27FC236}">
                    <a16:creationId xmlns:a16="http://schemas.microsoft.com/office/drawing/2014/main" id="{07B95EE6-4950-4DAF-958E-B728507E1871}"/>
                  </a:ext>
                </a:extLst>
              </p:cNvPr>
              <p:cNvSpPr/>
              <p:nvPr/>
            </p:nvSpPr>
            <p:spPr>
              <a:xfrm>
                <a:off x="1627876" y="1403698"/>
                <a:ext cx="572394" cy="572394"/>
              </a:xfrm>
              <a:prstGeom prst="ellipse">
                <a:avLst/>
              </a:prstGeom>
              <a:solidFill>
                <a:schemeClr val="bg1"/>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Chevron 15">
                <a:extLst>
                  <a:ext uri="{FF2B5EF4-FFF2-40B4-BE49-F238E27FC236}">
                    <a16:creationId xmlns:a16="http://schemas.microsoft.com/office/drawing/2014/main" id="{B874B55E-9912-4747-8FDC-7C5227974475}"/>
                  </a:ext>
                </a:extLst>
              </p:cNvPr>
              <p:cNvSpPr/>
              <p:nvPr/>
            </p:nvSpPr>
            <p:spPr>
              <a:xfrm>
                <a:off x="1801509" y="1557374"/>
                <a:ext cx="265042" cy="265042"/>
              </a:xfrm>
              <a:prstGeom prst="chevron">
                <a:avLst/>
              </a:prstGeom>
              <a:solidFill>
                <a:schemeClr val="tx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sp>
        <p:nvSpPr>
          <p:cNvPr id="24" name="Rectangle: Rounded Corners 23">
            <a:extLst>
              <a:ext uri="{FF2B5EF4-FFF2-40B4-BE49-F238E27FC236}">
                <a16:creationId xmlns:a16="http://schemas.microsoft.com/office/drawing/2014/main" id="{77EBA250-D1C6-41AD-BBD7-6FB2B14115DC}"/>
              </a:ext>
            </a:extLst>
          </p:cNvPr>
          <p:cNvSpPr/>
          <p:nvPr/>
        </p:nvSpPr>
        <p:spPr>
          <a:xfrm>
            <a:off x="4086225" y="1885725"/>
            <a:ext cx="2181225" cy="1175274"/>
          </a:xfrm>
          <a:prstGeom prst="roundRect">
            <a:avLst>
              <a:gd name="adj" fmla="val 17207"/>
            </a:avLst>
          </a:prstGeom>
          <a:solidFill>
            <a:schemeClr val="bg1">
              <a:alpha val="75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spcAft>
                <a:spcPts val="1200"/>
              </a:spcAft>
              <a:buClr>
                <a:schemeClr val="accent6"/>
              </a:buClr>
            </a:pPr>
            <a:endParaRPr lang="en-US" sz="1200" b="1" dirty="0">
              <a:solidFill>
                <a:schemeClr val="tx1">
                  <a:lumMod val="75000"/>
                  <a:lumOff val="25000"/>
                </a:schemeClr>
              </a:solidFill>
            </a:endParaRPr>
          </a:p>
        </p:txBody>
      </p:sp>
      <p:sp>
        <p:nvSpPr>
          <p:cNvPr id="25" name="Rectangle 24">
            <a:extLst>
              <a:ext uri="{FF2B5EF4-FFF2-40B4-BE49-F238E27FC236}">
                <a16:creationId xmlns:a16="http://schemas.microsoft.com/office/drawing/2014/main" id="{527A3CD2-1F46-47C9-87BD-FA01C21C46D3}"/>
              </a:ext>
            </a:extLst>
          </p:cNvPr>
          <p:cNvSpPr/>
          <p:nvPr/>
        </p:nvSpPr>
        <p:spPr>
          <a:xfrm>
            <a:off x="3750468" y="2332306"/>
            <a:ext cx="335757" cy="282112"/>
          </a:xfrm>
          <a:prstGeom prst="rect">
            <a:avLst/>
          </a:prstGeom>
          <a:solidFill>
            <a:srgbClr val="EECD2F"/>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A0DED0-CBBC-4B5E-BD86-C4CC89898DAD}"/>
              </a:ext>
            </a:extLst>
          </p:cNvPr>
          <p:cNvSpPr/>
          <p:nvPr/>
        </p:nvSpPr>
        <p:spPr>
          <a:xfrm>
            <a:off x="3100244" y="2332306"/>
            <a:ext cx="265043" cy="282112"/>
          </a:xfrm>
          <a:prstGeom prst="rect">
            <a:avLst/>
          </a:prstGeom>
          <a:solidFill>
            <a:srgbClr val="EECD2F"/>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B791C2D-E702-4D48-B39A-A7CB306F795F}"/>
              </a:ext>
            </a:extLst>
          </p:cNvPr>
          <p:cNvGrpSpPr/>
          <p:nvPr/>
        </p:nvGrpSpPr>
        <p:grpSpPr>
          <a:xfrm>
            <a:off x="3323778" y="2187165"/>
            <a:ext cx="572394" cy="572394"/>
            <a:chOff x="1627876" y="1403698"/>
            <a:chExt cx="572394" cy="572394"/>
          </a:xfrm>
        </p:grpSpPr>
        <p:sp>
          <p:nvSpPr>
            <p:cNvPr id="21" name="Oval 20">
              <a:extLst>
                <a:ext uri="{FF2B5EF4-FFF2-40B4-BE49-F238E27FC236}">
                  <a16:creationId xmlns:a16="http://schemas.microsoft.com/office/drawing/2014/main" id="{38C90FC4-58B2-4C03-AA66-D063F6E857D9}"/>
                </a:ext>
              </a:extLst>
            </p:cNvPr>
            <p:cNvSpPr/>
            <p:nvPr/>
          </p:nvSpPr>
          <p:spPr>
            <a:xfrm>
              <a:off x="1627876" y="1403698"/>
              <a:ext cx="572394" cy="572394"/>
            </a:xfrm>
            <a:prstGeom prst="ellipse">
              <a:avLst/>
            </a:prstGeom>
            <a:solidFill>
              <a:schemeClr val="bg1"/>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Arrow: Chevron 21">
              <a:extLst>
                <a:ext uri="{FF2B5EF4-FFF2-40B4-BE49-F238E27FC236}">
                  <a16:creationId xmlns:a16="http://schemas.microsoft.com/office/drawing/2014/main" id="{CA451A55-6E64-445C-9843-2B2E656A10AA}"/>
                </a:ext>
              </a:extLst>
            </p:cNvPr>
            <p:cNvSpPr/>
            <p:nvPr/>
          </p:nvSpPr>
          <p:spPr>
            <a:xfrm>
              <a:off x="1807859" y="1557374"/>
              <a:ext cx="265042" cy="265042"/>
            </a:xfrm>
            <a:prstGeom prst="chevron">
              <a:avLst/>
            </a:prstGeom>
            <a:solidFill>
              <a:schemeClr val="accent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28" name="Rectangle: Rounded Corners 27">
            <a:extLst>
              <a:ext uri="{FF2B5EF4-FFF2-40B4-BE49-F238E27FC236}">
                <a16:creationId xmlns:a16="http://schemas.microsoft.com/office/drawing/2014/main" id="{A7043DF8-6FCF-40AF-8CA2-58CCEDC2CB66}"/>
              </a:ext>
            </a:extLst>
          </p:cNvPr>
          <p:cNvSpPr/>
          <p:nvPr/>
        </p:nvSpPr>
        <p:spPr>
          <a:xfrm>
            <a:off x="6705599" y="1885725"/>
            <a:ext cx="2181225" cy="1175274"/>
          </a:xfrm>
          <a:prstGeom prst="roundRect">
            <a:avLst>
              <a:gd name="adj" fmla="val 17207"/>
            </a:avLst>
          </a:prstGeom>
          <a:solidFill>
            <a:schemeClr val="bg1">
              <a:alpha val="75000"/>
            </a:schemeClr>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spcAft>
                <a:spcPts val="1200"/>
              </a:spcAft>
              <a:buClr>
                <a:schemeClr val="accent6"/>
              </a:buClr>
            </a:pPr>
            <a:endParaRPr lang="en-US" sz="1200" b="1" dirty="0">
              <a:solidFill>
                <a:schemeClr val="tx1">
                  <a:lumMod val="75000"/>
                  <a:lumOff val="25000"/>
                </a:schemeClr>
              </a:solidFill>
            </a:endParaRPr>
          </a:p>
        </p:txBody>
      </p:sp>
      <p:graphicFrame>
        <p:nvGraphicFramePr>
          <p:cNvPr id="23" name="Object 22">
            <a:extLst>
              <a:ext uri="{FF2B5EF4-FFF2-40B4-BE49-F238E27FC236}">
                <a16:creationId xmlns:a16="http://schemas.microsoft.com/office/drawing/2014/main" id="{C9768E6A-9E37-42B0-BC0E-F293DE67F938}"/>
              </a:ext>
            </a:extLst>
          </p:cNvPr>
          <p:cNvGraphicFramePr>
            <a:graphicFrameLocks noChangeAspect="1"/>
          </p:cNvGraphicFramePr>
          <p:nvPr>
            <p:extLst>
              <p:ext uri="{D42A27DB-BD31-4B8C-83A1-F6EECF244321}">
                <p14:modId xmlns:p14="http://schemas.microsoft.com/office/powerpoint/2010/main" val="2645588588"/>
              </p:ext>
            </p:extLst>
          </p:nvPr>
        </p:nvGraphicFramePr>
        <p:xfrm>
          <a:off x="4501843" y="2000036"/>
          <a:ext cx="1349988" cy="1139052"/>
        </p:xfrm>
        <a:graphic>
          <a:graphicData uri="http://schemas.openxmlformats.org/presentationml/2006/ole">
            <mc:AlternateContent xmlns:mc="http://schemas.openxmlformats.org/markup-compatibility/2006">
              <mc:Choice xmlns:v="urn:schemas-microsoft-com:vml" Requires="v">
                <p:oleObj spid="_x0000_s2100" name="Worksheet" showAsIcon="1" r:id="rId4" imgW="914400" imgH="771480" progId="Excel.Sheet.12">
                  <p:embed/>
                </p:oleObj>
              </mc:Choice>
              <mc:Fallback>
                <p:oleObj name="Worksheet" showAsIcon="1" r:id="rId4" imgW="914400" imgH="771480" progId="Excel.Sheet.12">
                  <p:embed/>
                  <p:pic>
                    <p:nvPicPr>
                      <p:cNvPr id="7" name="Object 6">
                        <a:extLst>
                          <a:ext uri="{FF2B5EF4-FFF2-40B4-BE49-F238E27FC236}">
                            <a16:creationId xmlns:a16="http://schemas.microsoft.com/office/drawing/2014/main" id="{F131E0B9-E5FE-4CFF-A67C-2E546417EE0C}"/>
                          </a:ext>
                        </a:extLst>
                      </p:cNvPr>
                      <p:cNvPicPr/>
                      <p:nvPr/>
                    </p:nvPicPr>
                    <p:blipFill>
                      <a:blip r:embed="rId5"/>
                      <a:stretch>
                        <a:fillRect/>
                      </a:stretch>
                    </p:blipFill>
                    <p:spPr>
                      <a:xfrm>
                        <a:off x="4501843" y="2000036"/>
                        <a:ext cx="1349988" cy="1139052"/>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E84E8FE6-55F3-49F5-8E4F-9AFFA293E952}"/>
              </a:ext>
            </a:extLst>
          </p:cNvPr>
          <p:cNvGraphicFramePr>
            <a:graphicFrameLocks noChangeAspect="1"/>
          </p:cNvGraphicFramePr>
          <p:nvPr>
            <p:extLst>
              <p:ext uri="{D42A27DB-BD31-4B8C-83A1-F6EECF244321}">
                <p14:modId xmlns:p14="http://schemas.microsoft.com/office/powerpoint/2010/main" val="4180845340"/>
              </p:ext>
            </p:extLst>
          </p:nvPr>
        </p:nvGraphicFramePr>
        <p:xfrm>
          <a:off x="7109601" y="2040829"/>
          <a:ext cx="1490854" cy="1050812"/>
        </p:xfrm>
        <a:graphic>
          <a:graphicData uri="http://schemas.openxmlformats.org/presentationml/2006/ole">
            <mc:AlternateContent xmlns:mc="http://schemas.openxmlformats.org/markup-compatibility/2006">
              <mc:Choice xmlns:v="urn:schemas-microsoft-com:vml" Requires="v">
                <p:oleObj spid="_x0000_s2101" name="Worksheet" showAsIcon="1" r:id="rId6" imgW="914400" imgH="771480" progId="Excel.Sheet.12">
                  <p:embed/>
                </p:oleObj>
              </mc:Choice>
              <mc:Fallback>
                <p:oleObj name="Worksheet" showAsIcon="1" r:id="rId6" imgW="914400" imgH="771480" progId="Excel.Sheet.12">
                  <p:embed/>
                  <p:pic>
                    <p:nvPicPr>
                      <p:cNvPr id="9" name="Object 8">
                        <a:extLst>
                          <a:ext uri="{FF2B5EF4-FFF2-40B4-BE49-F238E27FC236}">
                            <a16:creationId xmlns:a16="http://schemas.microsoft.com/office/drawing/2014/main" id="{708D4994-DAED-4C89-B8EB-09A8EC8E9FF6}"/>
                          </a:ext>
                        </a:extLst>
                      </p:cNvPr>
                      <p:cNvPicPr/>
                      <p:nvPr/>
                    </p:nvPicPr>
                    <p:blipFill>
                      <a:blip r:embed="rId7"/>
                      <a:stretch>
                        <a:fillRect/>
                      </a:stretch>
                    </p:blipFill>
                    <p:spPr>
                      <a:xfrm>
                        <a:off x="7109601" y="2040829"/>
                        <a:ext cx="1490854" cy="1050812"/>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5FF184C-3750-403E-99BD-16706E2060E6}"/>
              </a:ext>
            </a:extLst>
          </p:cNvPr>
          <p:cNvGrpSpPr/>
          <p:nvPr/>
        </p:nvGrpSpPr>
        <p:grpSpPr>
          <a:xfrm>
            <a:off x="275770" y="3467435"/>
            <a:ext cx="8611054" cy="1295400"/>
            <a:chOff x="275770" y="2152650"/>
            <a:chExt cx="8611054" cy="1295400"/>
          </a:xfrm>
        </p:grpSpPr>
        <p:sp>
          <p:nvSpPr>
            <p:cNvPr id="32" name="Rectangle: Top Corners Rounded 31">
              <a:extLst>
                <a:ext uri="{FF2B5EF4-FFF2-40B4-BE49-F238E27FC236}">
                  <a16:creationId xmlns:a16="http://schemas.microsoft.com/office/drawing/2014/main" id="{9F419812-9FAE-4069-82E3-954CE57606BE}"/>
                </a:ext>
              </a:extLst>
            </p:cNvPr>
            <p:cNvSpPr/>
            <p:nvPr/>
          </p:nvSpPr>
          <p:spPr>
            <a:xfrm flipH="1" flipV="1">
              <a:off x="275770" y="2152650"/>
              <a:ext cx="8611054" cy="1295400"/>
            </a:xfrm>
            <a:prstGeom prst="round2SameRect">
              <a:avLst>
                <a:gd name="adj1" fmla="val 36765"/>
                <a:gd name="adj2" fmla="val 0"/>
              </a:avLst>
            </a:prstGeom>
            <a:solidFill>
              <a:schemeClr val="bg1">
                <a:alpha val="80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solidFill>
                  <a:schemeClr val="tx2"/>
                </a:solidFill>
              </a:endParaRPr>
            </a:p>
          </p:txBody>
        </p:sp>
        <p:sp>
          <p:nvSpPr>
            <p:cNvPr id="33" name="Rectangle 32">
              <a:extLst>
                <a:ext uri="{FF2B5EF4-FFF2-40B4-BE49-F238E27FC236}">
                  <a16:creationId xmlns:a16="http://schemas.microsoft.com/office/drawing/2014/main" id="{F5DD5FBA-CE96-445B-9AA8-C67277F1B837}"/>
                </a:ext>
              </a:extLst>
            </p:cNvPr>
            <p:cNvSpPr/>
            <p:nvPr/>
          </p:nvSpPr>
          <p:spPr>
            <a:xfrm>
              <a:off x="371247" y="2384852"/>
              <a:ext cx="8420100" cy="861774"/>
            </a:xfrm>
            <a:prstGeom prst="rect">
              <a:avLst/>
            </a:prstGeom>
          </p:spPr>
          <p:txBody>
            <a:bodyPr wrap="square" anchor="ctr">
              <a:spAutoFit/>
            </a:bodyPr>
            <a:lstStyle/>
            <a:p>
              <a:pPr algn="ctr"/>
              <a:r>
                <a:rPr lang="en-US" sz="1600" dirty="0">
                  <a:solidFill>
                    <a:schemeClr val="tx1">
                      <a:lumMod val="75000"/>
                      <a:lumOff val="25000"/>
                    </a:schemeClr>
                  </a:solidFill>
                </a:rPr>
                <a:t>How to submit the result: Please fill in the </a:t>
              </a:r>
              <a:r>
                <a:rPr lang="en-US" b="1" dirty="0">
                  <a:solidFill>
                    <a:schemeClr val="accent5">
                      <a:lumMod val="50000"/>
                    </a:schemeClr>
                  </a:solidFill>
                </a:rPr>
                <a:t>yellow space </a:t>
              </a:r>
              <a:r>
                <a:rPr lang="en-US" sz="1600" dirty="0">
                  <a:solidFill>
                    <a:schemeClr val="tx1">
                      <a:lumMod val="75000"/>
                      <a:lumOff val="25000"/>
                    </a:schemeClr>
                  </a:solidFill>
                </a:rPr>
                <a:t>as </a:t>
              </a:r>
              <a:br>
                <a:rPr lang="en-US" sz="1600" dirty="0">
                  <a:solidFill>
                    <a:schemeClr val="tx1">
                      <a:lumMod val="75000"/>
                      <a:lumOff val="25000"/>
                    </a:schemeClr>
                  </a:solidFill>
                </a:rPr>
              </a:br>
              <a:r>
                <a:rPr lang="en-US" sz="1600" dirty="0">
                  <a:solidFill>
                    <a:schemeClr val="tx1">
                      <a:lumMod val="75000"/>
                      <a:lumOff val="25000"/>
                    </a:schemeClr>
                  </a:solidFill>
                </a:rPr>
                <a:t>mentioned in excel-sheet named, Place for solution-in yellow.xlsx. </a:t>
              </a:r>
              <a:br>
                <a:rPr lang="en-US" sz="1600" dirty="0">
                  <a:solidFill>
                    <a:schemeClr val="tx1">
                      <a:lumMod val="75000"/>
                      <a:lumOff val="25000"/>
                    </a:schemeClr>
                  </a:solidFill>
                </a:rPr>
              </a:br>
              <a:r>
                <a:rPr lang="en-US" sz="1600" dirty="0">
                  <a:solidFill>
                    <a:schemeClr val="tx1">
                      <a:lumMod val="75000"/>
                      <a:lumOff val="25000"/>
                    </a:schemeClr>
                  </a:solidFill>
                </a:rPr>
                <a:t>Selected candidate will be asked to present their solution</a:t>
              </a:r>
            </a:p>
          </p:txBody>
        </p:sp>
      </p:grpSp>
      <p:sp>
        <p:nvSpPr>
          <p:cNvPr id="17" name="Rectangle: Rounded Corners 16">
            <a:extLst>
              <a:ext uri="{FF2B5EF4-FFF2-40B4-BE49-F238E27FC236}">
                <a16:creationId xmlns:a16="http://schemas.microsoft.com/office/drawing/2014/main" id="{383CC3BF-3D3E-4B57-91D7-BB3D15E3E597}"/>
              </a:ext>
            </a:extLst>
          </p:cNvPr>
          <p:cNvSpPr/>
          <p:nvPr/>
        </p:nvSpPr>
        <p:spPr>
          <a:xfrm>
            <a:off x="952500" y="2028688"/>
            <a:ext cx="2181225" cy="889348"/>
          </a:xfrm>
          <a:prstGeom prst="roundRect">
            <a:avLst>
              <a:gd name="adj" fmla="val 50000"/>
            </a:avLst>
          </a:prstGeom>
          <a:solidFill>
            <a:schemeClr val="accent4">
              <a:alpha val="89000"/>
            </a:schemeClr>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spcAft>
                <a:spcPts val="1200"/>
              </a:spcAft>
              <a:buClr>
                <a:schemeClr val="accent6"/>
              </a:buClr>
            </a:pPr>
            <a:r>
              <a:rPr lang="en-US" sz="1200" b="1" dirty="0">
                <a:solidFill>
                  <a:schemeClr val="tx1">
                    <a:lumMod val="75000"/>
                    <a:lumOff val="25000"/>
                  </a:schemeClr>
                </a:solidFill>
              </a:rPr>
              <a:t>The Required Datasets for your work</a:t>
            </a:r>
          </a:p>
        </p:txBody>
      </p:sp>
    </p:spTree>
    <p:extLst>
      <p:ext uri="{BB962C8B-B14F-4D97-AF65-F5344CB8AC3E}">
        <p14:creationId xmlns:p14="http://schemas.microsoft.com/office/powerpoint/2010/main" val="176457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6BB480-FE96-442D-8143-C0AE5BE217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64141" cy="4884693"/>
          </a:xfrm>
          <a:prstGeom prst="rect">
            <a:avLst/>
          </a:prstGeom>
        </p:spPr>
      </p:pic>
      <p:sp>
        <p:nvSpPr>
          <p:cNvPr id="2" name="Text Placeholder 1">
            <a:extLst>
              <a:ext uri="{FF2B5EF4-FFF2-40B4-BE49-F238E27FC236}">
                <a16:creationId xmlns:a16="http://schemas.microsoft.com/office/drawing/2014/main" id="{E1948B6A-AAC6-4376-9C69-D61636CB63E1}"/>
              </a:ext>
            </a:extLst>
          </p:cNvPr>
          <p:cNvSpPr>
            <a:spLocks noGrp="1"/>
          </p:cNvSpPr>
          <p:nvPr>
            <p:ph type="body" sz="quarter" idx="12"/>
          </p:nvPr>
        </p:nvSpPr>
        <p:spPr/>
        <p:txBody>
          <a:bodyPr/>
          <a:lstStyle/>
          <a:p>
            <a:endParaRPr lang="en-US">
              <a:solidFill>
                <a:schemeClr val="bg1"/>
              </a:solidFill>
            </a:endParaRPr>
          </a:p>
        </p:txBody>
      </p:sp>
      <p:sp>
        <p:nvSpPr>
          <p:cNvPr id="3" name="Title 2">
            <a:extLst>
              <a:ext uri="{FF2B5EF4-FFF2-40B4-BE49-F238E27FC236}">
                <a16:creationId xmlns:a16="http://schemas.microsoft.com/office/drawing/2014/main" id="{F036667C-50AD-4A64-8370-6543A2F1F3E5}"/>
              </a:ext>
            </a:extLst>
          </p:cNvPr>
          <p:cNvSpPr>
            <a:spLocks noGrp="1"/>
          </p:cNvSpPr>
          <p:nvPr>
            <p:ph type="ctrTitle"/>
          </p:nvPr>
        </p:nvSpPr>
        <p:spPr>
          <a:xfrm>
            <a:off x="1" y="258807"/>
            <a:ext cx="9144000" cy="531235"/>
          </a:xfrm>
          <a:solidFill>
            <a:schemeClr val="bg2">
              <a:alpha val="90000"/>
            </a:schemeClr>
          </a:solidFill>
        </p:spPr>
        <p:txBody>
          <a:bodyPr/>
          <a:lstStyle/>
          <a:p>
            <a:r>
              <a:rPr lang="en-US" dirty="0"/>
              <a:t>	Case Study – 3</a:t>
            </a:r>
          </a:p>
        </p:txBody>
      </p:sp>
      <p:sp>
        <p:nvSpPr>
          <p:cNvPr id="6" name="Rectangle: Top Corners Rounded 5">
            <a:extLst>
              <a:ext uri="{FF2B5EF4-FFF2-40B4-BE49-F238E27FC236}">
                <a16:creationId xmlns:a16="http://schemas.microsoft.com/office/drawing/2014/main" id="{9A0A41ED-2AC4-4D85-B7EC-EE340E4A9DDF}"/>
              </a:ext>
            </a:extLst>
          </p:cNvPr>
          <p:cNvSpPr/>
          <p:nvPr/>
        </p:nvSpPr>
        <p:spPr>
          <a:xfrm>
            <a:off x="275770" y="1662408"/>
            <a:ext cx="8611054" cy="420292"/>
          </a:xfrm>
          <a:prstGeom prst="round2SameRect">
            <a:avLst>
              <a:gd name="adj1" fmla="val 50000"/>
              <a:gd name="adj2" fmla="val 0"/>
            </a:avLst>
          </a:prstGeom>
          <a:solidFill>
            <a:schemeClr val="bg1">
              <a:alpha val="9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rPr>
              <a:t>Development of Auto-information extraction algorithm for Resumes</a:t>
            </a:r>
          </a:p>
        </p:txBody>
      </p:sp>
      <p:grpSp>
        <p:nvGrpSpPr>
          <p:cNvPr id="10" name="Group 9">
            <a:extLst>
              <a:ext uri="{FF2B5EF4-FFF2-40B4-BE49-F238E27FC236}">
                <a16:creationId xmlns:a16="http://schemas.microsoft.com/office/drawing/2014/main" id="{2E3725AC-7F99-4981-AF4E-4A4C8F98BCBB}"/>
              </a:ext>
            </a:extLst>
          </p:cNvPr>
          <p:cNvGrpSpPr/>
          <p:nvPr/>
        </p:nvGrpSpPr>
        <p:grpSpPr>
          <a:xfrm>
            <a:off x="275770" y="2152650"/>
            <a:ext cx="8611054" cy="1295400"/>
            <a:chOff x="275770" y="2152650"/>
            <a:chExt cx="8611054" cy="1295400"/>
          </a:xfrm>
        </p:grpSpPr>
        <p:sp>
          <p:nvSpPr>
            <p:cNvPr id="8" name="Rectangle: Top Corners Rounded 7">
              <a:extLst>
                <a:ext uri="{FF2B5EF4-FFF2-40B4-BE49-F238E27FC236}">
                  <a16:creationId xmlns:a16="http://schemas.microsoft.com/office/drawing/2014/main" id="{8E891EC3-5CF4-46A1-A140-793747ABFA52}"/>
                </a:ext>
              </a:extLst>
            </p:cNvPr>
            <p:cNvSpPr/>
            <p:nvPr/>
          </p:nvSpPr>
          <p:spPr>
            <a:xfrm flipH="1" flipV="1">
              <a:off x="275770" y="2152650"/>
              <a:ext cx="8611054" cy="1295400"/>
            </a:xfrm>
            <a:prstGeom prst="round2SameRect">
              <a:avLst>
                <a:gd name="adj1" fmla="val 36765"/>
                <a:gd name="adj2" fmla="val 0"/>
              </a:avLst>
            </a:prstGeom>
            <a:solidFill>
              <a:schemeClr val="bg1">
                <a:alpha val="9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DF12426F-35A4-4E42-92D5-C8D51F552CED}"/>
                </a:ext>
              </a:extLst>
            </p:cNvPr>
            <p:cNvSpPr/>
            <p:nvPr/>
          </p:nvSpPr>
          <p:spPr>
            <a:xfrm>
              <a:off x="371247" y="2507963"/>
              <a:ext cx="8420100" cy="584775"/>
            </a:xfrm>
            <a:prstGeom prst="rect">
              <a:avLst/>
            </a:prstGeom>
          </p:spPr>
          <p:txBody>
            <a:bodyPr wrap="square" anchor="ctr">
              <a:spAutoFit/>
            </a:bodyPr>
            <a:lstStyle/>
            <a:p>
              <a:pPr algn="ctr"/>
              <a:r>
                <a:rPr lang="en-US" sz="1600" dirty="0">
                  <a:solidFill>
                    <a:schemeClr val="tx1">
                      <a:lumMod val="75000"/>
                      <a:lumOff val="25000"/>
                    </a:schemeClr>
                  </a:solidFill>
                </a:rPr>
                <a:t>How to submit the result: The expectation is the participants will provide a script </a:t>
              </a:r>
              <a:br>
                <a:rPr lang="en-US" sz="1600" dirty="0">
                  <a:solidFill>
                    <a:schemeClr val="tx1">
                      <a:lumMod val="75000"/>
                      <a:lumOff val="25000"/>
                    </a:schemeClr>
                  </a:solidFill>
                </a:rPr>
              </a:br>
              <a:r>
                <a:rPr lang="en-US" sz="1600" dirty="0">
                  <a:solidFill>
                    <a:schemeClr val="tx1">
                      <a:lumMod val="75000"/>
                      <a:lumOff val="25000"/>
                    </a:schemeClr>
                  </a:solidFill>
                </a:rPr>
                <a:t>which will ingest the input file and provide the output file</a:t>
              </a:r>
            </a:p>
          </p:txBody>
        </p:sp>
      </p:grpSp>
    </p:spTree>
    <p:extLst>
      <p:ext uri="{BB962C8B-B14F-4D97-AF65-F5344CB8AC3E}">
        <p14:creationId xmlns:p14="http://schemas.microsoft.com/office/powerpoint/2010/main" val="2642902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AA606DB-CDED-4A7A-8D1C-3DCF7EFEEA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4886325"/>
          </a:xfrm>
          <a:prstGeom prst="rect">
            <a:avLst/>
          </a:prstGeom>
        </p:spPr>
      </p:pic>
      <p:sp>
        <p:nvSpPr>
          <p:cNvPr id="2" name="Text Placeholder 1">
            <a:extLst>
              <a:ext uri="{FF2B5EF4-FFF2-40B4-BE49-F238E27FC236}">
                <a16:creationId xmlns:a16="http://schemas.microsoft.com/office/drawing/2014/main" id="{E1948B6A-AAC6-4376-9C69-D61636CB63E1}"/>
              </a:ext>
            </a:extLst>
          </p:cNvPr>
          <p:cNvSpPr>
            <a:spLocks noGrp="1"/>
          </p:cNvSpPr>
          <p:nvPr>
            <p:ph type="body" sz="quarter" idx="12"/>
          </p:nvPr>
        </p:nvSpPr>
        <p:spPr/>
        <p:txBody>
          <a:bodyPr/>
          <a:lstStyle/>
          <a:p>
            <a:endParaRPr lang="en-US">
              <a:solidFill>
                <a:schemeClr val="bg1"/>
              </a:solidFill>
            </a:endParaRPr>
          </a:p>
        </p:txBody>
      </p:sp>
      <p:sp>
        <p:nvSpPr>
          <p:cNvPr id="7" name="Rectangle 6">
            <a:extLst>
              <a:ext uri="{FF2B5EF4-FFF2-40B4-BE49-F238E27FC236}">
                <a16:creationId xmlns:a16="http://schemas.microsoft.com/office/drawing/2014/main" id="{293B9B6A-00D4-447F-B762-8FCC2915B2C7}"/>
              </a:ext>
            </a:extLst>
          </p:cNvPr>
          <p:cNvSpPr/>
          <p:nvPr/>
        </p:nvSpPr>
        <p:spPr>
          <a:xfrm>
            <a:off x="275770" y="258807"/>
            <a:ext cx="7058480" cy="4450353"/>
          </a:xfrm>
          <a:prstGeom prst="rect">
            <a:avLst/>
          </a:prstGeom>
          <a:solidFill>
            <a:schemeClr val="bg2">
              <a:alpha val="70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In the age of burgeoning Job Market and  MOOCs, huge numbers of resumes </a:t>
            </a:r>
            <a:br>
              <a:rPr lang="en-US" sz="1400" dirty="0">
                <a:solidFill>
                  <a:schemeClr val="tx1">
                    <a:lumMod val="75000"/>
                    <a:lumOff val="25000"/>
                  </a:schemeClr>
                </a:solidFill>
              </a:rPr>
            </a:br>
            <a:r>
              <a:rPr lang="en-US" sz="1400" dirty="0">
                <a:solidFill>
                  <a:schemeClr val="tx1">
                    <a:lumMod val="75000"/>
                    <a:lumOff val="25000"/>
                  </a:schemeClr>
                </a:solidFill>
              </a:rPr>
              <a:t>are being submitted to Organization for shortlisting. Thus it has become </a:t>
            </a:r>
            <a:br>
              <a:rPr lang="en-US" sz="1400" dirty="0">
                <a:solidFill>
                  <a:schemeClr val="tx1">
                    <a:lumMod val="75000"/>
                    <a:lumOff val="25000"/>
                  </a:schemeClr>
                </a:solidFill>
              </a:rPr>
            </a:br>
            <a:r>
              <a:rPr lang="en-US" sz="1400" dirty="0">
                <a:solidFill>
                  <a:schemeClr val="tx1">
                    <a:lumMod val="75000"/>
                    <a:lumOff val="25000"/>
                  </a:schemeClr>
                </a:solidFill>
              </a:rPr>
              <a:t>imperative to institute a system that will extract Relevant Information like,</a:t>
            </a:r>
          </a:p>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Name</a:t>
            </a:r>
          </a:p>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Email Address</a:t>
            </a:r>
          </a:p>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College Name</a:t>
            </a:r>
          </a:p>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Degree</a:t>
            </a:r>
          </a:p>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Skills</a:t>
            </a:r>
          </a:p>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Companies Worked at</a:t>
            </a:r>
          </a:p>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Years of Experience</a:t>
            </a:r>
          </a:p>
          <a:p>
            <a:pPr>
              <a:spcBef>
                <a:spcPts val="200"/>
              </a:spcBef>
              <a:spcAft>
                <a:spcPts val="200"/>
              </a:spcAft>
              <a:buClr>
                <a:schemeClr val="accent6"/>
              </a:buClr>
            </a:pPr>
            <a:r>
              <a:rPr lang="en-US" sz="1400" dirty="0">
                <a:solidFill>
                  <a:schemeClr val="tx1">
                    <a:lumMod val="75000"/>
                    <a:lumOff val="25000"/>
                  </a:schemeClr>
                </a:solidFill>
              </a:rPr>
              <a:t>From Resumes, for effective shortlisting to ensure the proper candidate is given </a:t>
            </a:r>
            <a:br>
              <a:rPr lang="en-US" sz="1400" dirty="0">
                <a:solidFill>
                  <a:schemeClr val="tx1">
                    <a:lumMod val="75000"/>
                    <a:lumOff val="25000"/>
                  </a:schemeClr>
                </a:solidFill>
              </a:rPr>
            </a:br>
            <a:r>
              <a:rPr lang="en-US" sz="1400" dirty="0">
                <a:solidFill>
                  <a:schemeClr val="tx1">
                    <a:lumMod val="75000"/>
                    <a:lumOff val="25000"/>
                  </a:schemeClr>
                </a:solidFill>
              </a:rPr>
              <a:t>a fair chance at the interview</a:t>
            </a:r>
          </a:p>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The challenge requires the participant to design and develop a system that given </a:t>
            </a:r>
            <a:br>
              <a:rPr lang="en-US" sz="1400" dirty="0">
                <a:solidFill>
                  <a:schemeClr val="tx1">
                    <a:lumMod val="75000"/>
                    <a:lumOff val="25000"/>
                  </a:schemeClr>
                </a:solidFill>
              </a:rPr>
            </a:br>
            <a:r>
              <a:rPr lang="en-US" sz="1400" dirty="0">
                <a:solidFill>
                  <a:schemeClr val="tx1">
                    <a:lumMod val="75000"/>
                    <a:lumOff val="25000"/>
                  </a:schemeClr>
                </a:solidFill>
              </a:rPr>
              <a:t>2 JSON files containing resume text &amp; indices and corresponding output file </a:t>
            </a:r>
            <a:br>
              <a:rPr lang="en-US" sz="1400" dirty="0">
                <a:solidFill>
                  <a:schemeClr val="tx1">
                    <a:lumMod val="75000"/>
                    <a:lumOff val="25000"/>
                  </a:schemeClr>
                </a:solidFill>
              </a:rPr>
            </a:br>
            <a:r>
              <a:rPr lang="en-US" sz="1400" dirty="0">
                <a:solidFill>
                  <a:schemeClr val="tx1">
                    <a:lumMod val="75000"/>
                    <a:lumOff val="25000"/>
                  </a:schemeClr>
                </a:solidFill>
              </a:rPr>
              <a:t>with indices (training dataset), extracts the relevant info as described earlier</a:t>
            </a:r>
          </a:p>
          <a:p>
            <a:pPr marL="228600" indent="-228600">
              <a:spcBef>
                <a:spcPts val="200"/>
              </a:spcBef>
              <a:spcAft>
                <a:spcPts val="200"/>
              </a:spcAft>
              <a:buClr>
                <a:schemeClr val="accent6"/>
              </a:buClr>
              <a:buFont typeface="Arial" panose="020B0604020202020204" pitchFamily="34" charset="0"/>
              <a:buChar char="•"/>
            </a:pPr>
            <a:r>
              <a:rPr lang="en-US" sz="1400" dirty="0">
                <a:solidFill>
                  <a:schemeClr val="tx1">
                    <a:lumMod val="75000"/>
                    <a:lumOff val="25000"/>
                  </a:schemeClr>
                </a:solidFill>
              </a:rPr>
              <a:t>The participant is expected to provide a script  which will ingest a test json file (similar in structure to train input file) and extract the relevant information in </a:t>
            </a:r>
            <a:br>
              <a:rPr lang="en-US" sz="1400" dirty="0">
                <a:solidFill>
                  <a:schemeClr val="tx1">
                    <a:lumMod val="75000"/>
                    <a:lumOff val="25000"/>
                  </a:schemeClr>
                </a:solidFill>
              </a:rPr>
            </a:br>
            <a:r>
              <a:rPr lang="en-US" sz="1400" dirty="0">
                <a:solidFill>
                  <a:schemeClr val="tx1">
                    <a:lumMod val="75000"/>
                    <a:lumOff val="25000"/>
                  </a:schemeClr>
                </a:solidFill>
              </a:rPr>
              <a:t>the output file</a:t>
            </a:r>
          </a:p>
        </p:txBody>
      </p:sp>
      <p:sp>
        <p:nvSpPr>
          <p:cNvPr id="9" name="Rectangle 8">
            <a:extLst>
              <a:ext uri="{FF2B5EF4-FFF2-40B4-BE49-F238E27FC236}">
                <a16:creationId xmlns:a16="http://schemas.microsoft.com/office/drawing/2014/main" id="{0BBE26D3-CAD8-4365-B9FF-52B524896D57}"/>
              </a:ext>
            </a:extLst>
          </p:cNvPr>
          <p:cNvSpPr/>
          <p:nvPr/>
        </p:nvSpPr>
        <p:spPr>
          <a:xfrm>
            <a:off x="7439025" y="258807"/>
            <a:ext cx="1447800" cy="1455693"/>
          </a:xfrm>
          <a:prstGeom prst="rect">
            <a:avLst/>
          </a:prstGeom>
          <a:solidFill>
            <a:schemeClr val="bg2">
              <a:alpha val="79000"/>
            </a:schemeClr>
          </a:solidFill>
          <a:ln w="63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4" name="Object 33">
            <a:extLst>
              <a:ext uri="{FF2B5EF4-FFF2-40B4-BE49-F238E27FC236}">
                <a16:creationId xmlns:a16="http://schemas.microsoft.com/office/drawing/2014/main" id="{0F652985-90E4-440B-A2AA-232CE8B1A3E1}"/>
              </a:ext>
            </a:extLst>
          </p:cNvPr>
          <p:cNvGraphicFramePr>
            <a:graphicFrameLocks noChangeAspect="1"/>
          </p:cNvGraphicFramePr>
          <p:nvPr>
            <p:extLst>
              <p:ext uri="{D42A27DB-BD31-4B8C-83A1-F6EECF244321}">
                <p14:modId xmlns:p14="http://schemas.microsoft.com/office/powerpoint/2010/main" val="1777013103"/>
              </p:ext>
            </p:extLst>
          </p:nvPr>
        </p:nvGraphicFramePr>
        <p:xfrm>
          <a:off x="7457620" y="408012"/>
          <a:ext cx="1410610" cy="989642"/>
        </p:xfrm>
        <a:graphic>
          <a:graphicData uri="http://schemas.openxmlformats.org/presentationml/2006/ole">
            <mc:AlternateContent xmlns:mc="http://schemas.openxmlformats.org/markup-compatibility/2006">
              <mc:Choice xmlns:v="urn:schemas-microsoft-com:vml" Requires="v">
                <p:oleObj spid="_x0000_s3120" name="Packager Shell Object" showAsIcon="1" r:id="rId4" imgW="979560" imgH="592200" progId="Package">
                  <p:embed/>
                </p:oleObj>
              </mc:Choice>
              <mc:Fallback>
                <p:oleObj name="Packager Shell Object" showAsIcon="1" r:id="rId4" imgW="979560" imgH="592200" progId="Package">
                  <p:embed/>
                  <p:pic>
                    <p:nvPicPr>
                      <p:cNvPr id="5" name="Object 4">
                        <a:extLst>
                          <a:ext uri="{FF2B5EF4-FFF2-40B4-BE49-F238E27FC236}">
                            <a16:creationId xmlns:a16="http://schemas.microsoft.com/office/drawing/2014/main" id="{3F9FE25B-1F41-4A57-B9E3-40D714F9580B}"/>
                          </a:ext>
                        </a:extLst>
                      </p:cNvPr>
                      <p:cNvPicPr/>
                      <p:nvPr/>
                    </p:nvPicPr>
                    <p:blipFill>
                      <a:blip r:embed="rId5"/>
                      <a:stretch>
                        <a:fillRect/>
                      </a:stretch>
                    </p:blipFill>
                    <p:spPr>
                      <a:xfrm>
                        <a:off x="7457620" y="408012"/>
                        <a:ext cx="1410610" cy="989642"/>
                      </a:xfrm>
                      <a:prstGeom prst="rect">
                        <a:avLst/>
                      </a:prstGeom>
                      <a:noFill/>
                    </p:spPr>
                  </p:pic>
                </p:oleObj>
              </mc:Fallback>
            </mc:AlternateContent>
          </a:graphicData>
        </a:graphic>
      </p:graphicFrame>
      <p:sp>
        <p:nvSpPr>
          <p:cNvPr id="36" name="Rectangle 35">
            <a:extLst>
              <a:ext uri="{FF2B5EF4-FFF2-40B4-BE49-F238E27FC236}">
                <a16:creationId xmlns:a16="http://schemas.microsoft.com/office/drawing/2014/main" id="{559E53A3-44AB-4B0A-992C-7A1657A13EB4}"/>
              </a:ext>
            </a:extLst>
          </p:cNvPr>
          <p:cNvSpPr/>
          <p:nvPr/>
        </p:nvSpPr>
        <p:spPr>
          <a:xfrm>
            <a:off x="7439025" y="3253467"/>
            <a:ext cx="1447800" cy="1455693"/>
          </a:xfrm>
          <a:prstGeom prst="rect">
            <a:avLst/>
          </a:prstGeom>
          <a:solidFill>
            <a:schemeClr val="bg2">
              <a:alpha val="79000"/>
            </a:schemeClr>
          </a:solidFill>
          <a:ln w="63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5" name="Object 34">
            <a:extLst>
              <a:ext uri="{FF2B5EF4-FFF2-40B4-BE49-F238E27FC236}">
                <a16:creationId xmlns:a16="http://schemas.microsoft.com/office/drawing/2014/main" id="{6FA4E579-B095-4DBB-A984-83EA517AB9EB}"/>
              </a:ext>
            </a:extLst>
          </p:cNvPr>
          <p:cNvGraphicFramePr>
            <a:graphicFrameLocks noChangeAspect="1"/>
          </p:cNvGraphicFramePr>
          <p:nvPr>
            <p:extLst>
              <p:ext uri="{D42A27DB-BD31-4B8C-83A1-F6EECF244321}">
                <p14:modId xmlns:p14="http://schemas.microsoft.com/office/powerpoint/2010/main" val="1857384432"/>
              </p:ext>
            </p:extLst>
          </p:nvPr>
        </p:nvGraphicFramePr>
        <p:xfrm>
          <a:off x="7439025" y="3510648"/>
          <a:ext cx="1447800" cy="941331"/>
        </p:xfrm>
        <a:graphic>
          <a:graphicData uri="http://schemas.openxmlformats.org/presentationml/2006/ole">
            <mc:AlternateContent xmlns:mc="http://schemas.openxmlformats.org/markup-compatibility/2006">
              <mc:Choice xmlns:v="urn:schemas-microsoft-com:vml" Requires="v">
                <p:oleObj spid="_x0000_s3121" name="Packager Shell Object" showAsIcon="1" r:id="rId6" imgW="810360" imgH="480600" progId="Package">
                  <p:embed/>
                </p:oleObj>
              </mc:Choice>
              <mc:Fallback>
                <p:oleObj name="Packager Shell Object" showAsIcon="1" r:id="rId6" imgW="810360" imgH="480600" progId="Package">
                  <p:embed/>
                  <p:pic>
                    <p:nvPicPr>
                      <p:cNvPr id="6" name="Object 5">
                        <a:extLst>
                          <a:ext uri="{FF2B5EF4-FFF2-40B4-BE49-F238E27FC236}">
                            <a16:creationId xmlns:a16="http://schemas.microsoft.com/office/drawing/2014/main" id="{EA40E80D-F1DB-4634-9378-2C32101E9764}"/>
                          </a:ext>
                        </a:extLst>
                      </p:cNvPr>
                      <p:cNvPicPr/>
                      <p:nvPr/>
                    </p:nvPicPr>
                    <p:blipFill>
                      <a:blip r:embed="rId7"/>
                      <a:stretch>
                        <a:fillRect/>
                      </a:stretch>
                    </p:blipFill>
                    <p:spPr>
                      <a:xfrm>
                        <a:off x="7439025" y="3510648"/>
                        <a:ext cx="1447800" cy="941331"/>
                      </a:xfrm>
                      <a:prstGeom prst="rect">
                        <a:avLst/>
                      </a:prstGeom>
                      <a:noFill/>
                    </p:spPr>
                  </p:pic>
                </p:oleObj>
              </mc:Fallback>
            </mc:AlternateContent>
          </a:graphicData>
        </a:graphic>
      </p:graphicFrame>
    </p:spTree>
    <p:extLst>
      <p:ext uri="{BB962C8B-B14F-4D97-AF65-F5344CB8AC3E}">
        <p14:creationId xmlns:p14="http://schemas.microsoft.com/office/powerpoint/2010/main" val="3198373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1493B-B962-4FF5-8134-AAA11FEF730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93757BA8-A897-41C3-A474-141A85B0F98A}"/>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6A26FB8E-FCF1-441B-A551-3B7D0FE89884}"/>
              </a:ext>
            </a:extLst>
          </p:cNvPr>
          <p:cNvSpPr>
            <a:spLocks noGrp="1"/>
          </p:cNvSpPr>
          <p:nvPr>
            <p:ph type="body" sz="quarter" idx="10"/>
          </p:nvPr>
        </p:nvSpPr>
        <p:spPr/>
        <p:txBody>
          <a:bodyPr/>
          <a:lstStyle/>
          <a:p>
            <a:endParaRPr lang="en-US"/>
          </a:p>
        </p:txBody>
      </p:sp>
      <p:sp>
        <p:nvSpPr>
          <p:cNvPr id="10" name="Text Placeholder 9">
            <a:extLst>
              <a:ext uri="{FF2B5EF4-FFF2-40B4-BE49-F238E27FC236}">
                <a16:creationId xmlns:a16="http://schemas.microsoft.com/office/drawing/2014/main" id="{0AA9BB32-CE3B-4AEE-842A-070C9FAA35BC}"/>
              </a:ext>
            </a:extLst>
          </p:cNvPr>
          <p:cNvSpPr>
            <a:spLocks noGrp="1"/>
          </p:cNvSpPr>
          <p:nvPr>
            <p:ph type="body" sz="quarter" idx="36"/>
          </p:nvPr>
        </p:nvSpPr>
        <p:spPr/>
        <p:txBody>
          <a:bodyPr/>
          <a:lstStyle/>
          <a:p>
            <a:endParaRPr lang="en-US"/>
          </a:p>
        </p:txBody>
      </p:sp>
      <p:sp>
        <p:nvSpPr>
          <p:cNvPr id="11" name="Text Placeholder 10">
            <a:extLst>
              <a:ext uri="{FF2B5EF4-FFF2-40B4-BE49-F238E27FC236}">
                <a16:creationId xmlns:a16="http://schemas.microsoft.com/office/drawing/2014/main" id="{3C011599-5AA6-47A7-B84C-BE4ED245B602}"/>
              </a:ext>
            </a:extLst>
          </p:cNvPr>
          <p:cNvSpPr>
            <a:spLocks noGrp="1"/>
          </p:cNvSpPr>
          <p:nvPr>
            <p:ph type="body" sz="quarter" idx="38"/>
          </p:nvPr>
        </p:nvSpPr>
        <p:spPr/>
        <p:txBody>
          <a:bodyPr/>
          <a:lstStyle/>
          <a:p>
            <a:endParaRPr lang="en-US"/>
          </a:p>
        </p:txBody>
      </p:sp>
    </p:spTree>
    <p:extLst>
      <p:ext uri="{BB962C8B-B14F-4D97-AF65-F5344CB8AC3E}">
        <p14:creationId xmlns:p14="http://schemas.microsoft.com/office/powerpoint/2010/main" val="203744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9426dbe4439330ee44a4063&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Wipro 2017 PPT Theme">
  <a:themeElements>
    <a:clrScheme name="Wipro Template 2014">
      <a:dk1>
        <a:srgbClr val="000000"/>
      </a:dk1>
      <a:lt1>
        <a:srgbClr val="FFFFFF"/>
      </a:lt1>
      <a:dk2>
        <a:srgbClr val="0E3570"/>
      </a:dk2>
      <a:lt2>
        <a:srgbClr val="F2F2F2"/>
      </a:lt2>
      <a:accent1>
        <a:srgbClr val="0E3570"/>
      </a:accent1>
      <a:accent2>
        <a:srgbClr val="646363"/>
      </a:accent2>
      <a:accent3>
        <a:srgbClr val="6DC24B"/>
      </a:accent3>
      <a:accent4>
        <a:srgbClr val="FFDA29"/>
      </a:accent4>
      <a:accent5>
        <a:srgbClr val="EF3341"/>
      </a:accent5>
      <a:accent6>
        <a:srgbClr val="00A2E0"/>
      </a:accent6>
      <a:hlink>
        <a:srgbClr val="646363"/>
      </a:hlink>
      <a:folHlink>
        <a:srgbClr val="646363"/>
      </a:folHlink>
    </a:clrScheme>
    <a:fontScheme nam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w="6350">
          <a:solidFill>
            <a:schemeClr val="accent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chemeClr val="accent2"/>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smtClean="0">
            <a:solidFill>
              <a:schemeClr val="accent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blank.pptx" id="{5C5D5A0E-3112-4AC5-A96F-8949CA43C739}" vid="{8D42C87D-71DC-4989-A6EF-B34D40F243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9717</TotalTime>
  <Words>287</Words>
  <Application>Microsoft Office PowerPoint</Application>
  <PresentationFormat>On-screen Show (16:9)</PresentationFormat>
  <Paragraphs>30</Paragraphs>
  <Slides>8</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3</vt:i4>
      </vt:variant>
      <vt:variant>
        <vt:lpstr>Slide Titles</vt:lpstr>
      </vt:variant>
      <vt:variant>
        <vt:i4>8</vt:i4>
      </vt:variant>
    </vt:vector>
  </HeadingPairs>
  <TitlesOfParts>
    <vt:vector size="15" baseType="lpstr">
      <vt:lpstr>Arial</vt:lpstr>
      <vt:lpstr>Calibri</vt:lpstr>
      <vt:lpstr>Wingdings</vt:lpstr>
      <vt:lpstr>Wipro 2017 PPT Theme</vt:lpstr>
      <vt:lpstr>Microsoft Excel Worksheet</vt:lpstr>
      <vt:lpstr>Worksheet</vt:lpstr>
      <vt:lpstr>Packager Shell Object</vt:lpstr>
      <vt:lpstr>Datathon.AI 2018  Case Studies</vt:lpstr>
      <vt:lpstr> Case Study – 1 </vt:lpstr>
      <vt:lpstr>PowerPoint Presentation</vt:lpstr>
      <vt:lpstr> Case Study – 2</vt:lpstr>
      <vt:lpstr>PowerPoint Presentation</vt:lpstr>
      <vt:lpstr> Case Study – 3</vt:lpstr>
      <vt:lpstr>PowerPoint Presentation</vt:lpstr>
      <vt:lpstr>Thank you</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Corp_Presentation_Template</dc:subject>
  <dc:creator>Anubhav Singh (CTO Office)</dc:creator>
  <cp:lastModifiedBy>Satheesh Reddy Ganji (Wipro Ltd)</cp:lastModifiedBy>
  <cp:revision>94</cp:revision>
  <dcterms:created xsi:type="dcterms:W3CDTF">2018-07-03T12:10:49Z</dcterms:created>
  <dcterms:modified xsi:type="dcterms:W3CDTF">2018-11-20T06:48:40Z</dcterms:modified>
  <cp:contentStatus>2017</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v-satheg@microsoft.com</vt:lpwstr>
  </property>
  <property fmtid="{D5CDD505-2E9C-101B-9397-08002B2CF9AE}" pid="5" name="MSIP_Label_f42aa342-8706-4288-bd11-ebb85995028c_SetDate">
    <vt:lpwstr>2018-11-20T06:48:01.9793198Z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MSIP_Label_b9a70571-31c6-4603-80c1-ef2fb871a62a_Enabled">
    <vt:lpwstr>True</vt:lpwstr>
  </property>
  <property fmtid="{D5CDD505-2E9C-101B-9397-08002B2CF9AE}" pid="10" name="MSIP_Label_b9a70571-31c6-4603-80c1-ef2fb871a62a_SiteId">
    <vt:lpwstr>258ac4e4-146a-411e-9dc8-79a9e12fd6da</vt:lpwstr>
  </property>
  <property fmtid="{D5CDD505-2E9C-101B-9397-08002B2CF9AE}" pid="11" name="MSIP_Label_b9a70571-31c6-4603-80c1-ef2fb871a62a_Owner">
    <vt:lpwstr>AN383568@wipro.com</vt:lpwstr>
  </property>
  <property fmtid="{D5CDD505-2E9C-101B-9397-08002B2CF9AE}" pid="12" name="MSIP_Label_b9a70571-31c6-4603-80c1-ef2fb871a62a_SetDate">
    <vt:lpwstr>2018-07-03T18:45:57.1797700+05:30</vt:lpwstr>
  </property>
  <property fmtid="{D5CDD505-2E9C-101B-9397-08002B2CF9AE}" pid="13" name="MSIP_Label_b9a70571-31c6-4603-80c1-ef2fb871a62a_Name">
    <vt:lpwstr>Internal and Restricted</vt:lpwstr>
  </property>
  <property fmtid="{D5CDD505-2E9C-101B-9397-08002B2CF9AE}" pid="14" name="MSIP_Label_b9a70571-31c6-4603-80c1-ef2fb871a62a_Application">
    <vt:lpwstr>Microsoft Azure Information Protection</vt:lpwstr>
  </property>
  <property fmtid="{D5CDD505-2E9C-101B-9397-08002B2CF9AE}" pid="15" name="MSIP_Label_b9a70571-31c6-4603-80c1-ef2fb871a62a_Extended_MSFT_Method">
    <vt:lpwstr>Automatic</vt:lpwstr>
  </property>
  <property fmtid="{D5CDD505-2E9C-101B-9397-08002B2CF9AE}" pid="16" name="Sensitivity">
    <vt:lpwstr>General Internal and Restricted</vt:lpwstr>
  </property>
</Properties>
</file>